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ABDA0F-B886-42BD-89C4-9359B93E2DD9}" v="3" dt="2023-10-14T05:02:29.9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Lobban" userId="6a24ccb3d9680985" providerId="LiveId" clId="{34ABDA0F-B886-42BD-89C4-9359B93E2DD9}"/>
    <pc:docChg chg="custSel addSld delSld modSld">
      <pc:chgData name="Andrew Lobban" userId="6a24ccb3d9680985" providerId="LiveId" clId="{34ABDA0F-B886-42BD-89C4-9359B93E2DD9}" dt="2023-10-14T05:08:56.358" v="1500" actId="20577"/>
      <pc:docMkLst>
        <pc:docMk/>
      </pc:docMkLst>
      <pc:sldChg chg="modSp new mod">
        <pc:chgData name="Andrew Lobban" userId="6a24ccb3d9680985" providerId="LiveId" clId="{34ABDA0F-B886-42BD-89C4-9359B93E2DD9}" dt="2023-10-14T04:54:13.124" v="60" actId="5793"/>
        <pc:sldMkLst>
          <pc:docMk/>
          <pc:sldMk cId="184169959" sldId="257"/>
        </pc:sldMkLst>
        <pc:spChg chg="mod">
          <ac:chgData name="Andrew Lobban" userId="6a24ccb3d9680985" providerId="LiveId" clId="{34ABDA0F-B886-42BD-89C4-9359B93E2DD9}" dt="2023-10-14T03:48:47.923" v="43" actId="20577"/>
          <ac:spMkLst>
            <pc:docMk/>
            <pc:sldMk cId="184169959" sldId="257"/>
            <ac:spMk id="2" creationId="{4838A93F-9724-C2F0-7FFC-55F3109A8781}"/>
          </ac:spMkLst>
        </pc:spChg>
        <pc:spChg chg="mod">
          <ac:chgData name="Andrew Lobban" userId="6a24ccb3d9680985" providerId="LiveId" clId="{34ABDA0F-B886-42BD-89C4-9359B93E2DD9}" dt="2023-10-14T04:54:13.124" v="60" actId="5793"/>
          <ac:spMkLst>
            <pc:docMk/>
            <pc:sldMk cId="184169959" sldId="257"/>
            <ac:spMk id="3" creationId="{010F24BD-954B-D4A4-842F-BDD4B1297B9A}"/>
          </ac:spMkLst>
        </pc:spChg>
      </pc:sldChg>
      <pc:sldChg chg="del">
        <pc:chgData name="Andrew Lobban" userId="6a24ccb3d9680985" providerId="LiveId" clId="{34ABDA0F-B886-42BD-89C4-9359B93E2DD9}" dt="2023-10-14T03:47:43.199" v="0" actId="47"/>
        <pc:sldMkLst>
          <pc:docMk/>
          <pc:sldMk cId="3765840638" sldId="257"/>
        </pc:sldMkLst>
      </pc:sldChg>
      <pc:sldChg chg="del">
        <pc:chgData name="Andrew Lobban" userId="6a24ccb3d9680985" providerId="LiveId" clId="{34ABDA0F-B886-42BD-89C4-9359B93E2DD9}" dt="2023-10-14T03:47:43.929" v="1" actId="47"/>
        <pc:sldMkLst>
          <pc:docMk/>
          <pc:sldMk cId="1104695079" sldId="258"/>
        </pc:sldMkLst>
      </pc:sldChg>
      <pc:sldChg chg="modSp add mod">
        <pc:chgData name="Andrew Lobban" userId="6a24ccb3d9680985" providerId="LiveId" clId="{34ABDA0F-B886-42BD-89C4-9359B93E2DD9}" dt="2023-10-14T04:55:55.968" v="724" actId="20577"/>
        <pc:sldMkLst>
          <pc:docMk/>
          <pc:sldMk cId="1998428204" sldId="258"/>
        </pc:sldMkLst>
        <pc:spChg chg="mod">
          <ac:chgData name="Andrew Lobban" userId="6a24ccb3d9680985" providerId="LiveId" clId="{34ABDA0F-B886-42BD-89C4-9359B93E2DD9}" dt="2023-10-14T04:55:55.968" v="724" actId="20577"/>
          <ac:spMkLst>
            <pc:docMk/>
            <pc:sldMk cId="1998428204" sldId="258"/>
            <ac:spMk id="3" creationId="{010F24BD-954B-D4A4-842F-BDD4B1297B9A}"/>
          </ac:spMkLst>
        </pc:spChg>
      </pc:sldChg>
      <pc:sldChg chg="addSp modSp new mod setBg">
        <pc:chgData name="Andrew Lobban" userId="6a24ccb3d9680985" providerId="LiveId" clId="{34ABDA0F-B886-42BD-89C4-9359B93E2DD9}" dt="2023-10-14T05:01:39.300" v="943" actId="20577"/>
        <pc:sldMkLst>
          <pc:docMk/>
          <pc:sldMk cId="660877152" sldId="259"/>
        </pc:sldMkLst>
        <pc:spChg chg="mod">
          <ac:chgData name="Andrew Lobban" userId="6a24ccb3d9680985" providerId="LiveId" clId="{34ABDA0F-B886-42BD-89C4-9359B93E2DD9}" dt="2023-10-14T05:00:36.400" v="935" actId="26606"/>
          <ac:spMkLst>
            <pc:docMk/>
            <pc:sldMk cId="660877152" sldId="259"/>
            <ac:spMk id="2" creationId="{358F9ADC-9BA2-7E12-2DA5-E735AB61A6DF}"/>
          </ac:spMkLst>
        </pc:spChg>
        <pc:spChg chg="mod ord">
          <ac:chgData name="Andrew Lobban" userId="6a24ccb3d9680985" providerId="LiveId" clId="{34ABDA0F-B886-42BD-89C4-9359B93E2DD9}" dt="2023-10-14T05:01:39.300" v="943" actId="20577"/>
          <ac:spMkLst>
            <pc:docMk/>
            <pc:sldMk cId="660877152" sldId="259"/>
            <ac:spMk id="3" creationId="{DD5C6CB5-233B-569E-26F9-2BF9B437BD03}"/>
          </ac:spMkLst>
        </pc:spChg>
        <pc:spChg chg="add">
          <ac:chgData name="Andrew Lobban" userId="6a24ccb3d9680985" providerId="LiveId" clId="{34ABDA0F-B886-42BD-89C4-9359B93E2DD9}" dt="2023-10-14T05:00:36.400" v="935" actId="26606"/>
          <ac:spMkLst>
            <pc:docMk/>
            <pc:sldMk cId="660877152" sldId="259"/>
            <ac:spMk id="1031" creationId="{DB66C9CD-6BF4-44CA-8078-0BB819080761}"/>
          </ac:spMkLst>
        </pc:spChg>
        <pc:picChg chg="add mod">
          <ac:chgData name="Andrew Lobban" userId="6a24ccb3d9680985" providerId="LiveId" clId="{34ABDA0F-B886-42BD-89C4-9359B93E2DD9}" dt="2023-10-14T05:00:36.400" v="935" actId="26606"/>
          <ac:picMkLst>
            <pc:docMk/>
            <pc:sldMk cId="660877152" sldId="259"/>
            <ac:picMk id="1026" creationId="{C7AD50C2-4AA8-F939-4227-13405A110FEE}"/>
          </ac:picMkLst>
        </pc:picChg>
        <pc:cxnChg chg="add">
          <ac:chgData name="Andrew Lobban" userId="6a24ccb3d9680985" providerId="LiveId" clId="{34ABDA0F-B886-42BD-89C4-9359B93E2DD9}" dt="2023-10-14T05:00:36.400" v="935" actId="26606"/>
          <ac:cxnSpMkLst>
            <pc:docMk/>
            <pc:sldMk cId="660877152" sldId="259"/>
            <ac:cxnSpMk id="1033" creationId="{77C6DF49-CBE3-4038-AC78-35DE4FD7CE8E}"/>
          </ac:cxnSpMkLst>
        </pc:cxnChg>
      </pc:sldChg>
      <pc:sldChg chg="del">
        <pc:chgData name="Andrew Lobban" userId="6a24ccb3d9680985" providerId="LiveId" clId="{34ABDA0F-B886-42BD-89C4-9359B93E2DD9}" dt="2023-10-14T03:47:44.552" v="2" actId="47"/>
        <pc:sldMkLst>
          <pc:docMk/>
          <pc:sldMk cId="1485071243" sldId="259"/>
        </pc:sldMkLst>
      </pc:sldChg>
      <pc:sldChg chg="del">
        <pc:chgData name="Andrew Lobban" userId="6a24ccb3d9680985" providerId="LiveId" clId="{34ABDA0F-B886-42BD-89C4-9359B93E2DD9}" dt="2023-10-14T03:47:45.114" v="3" actId="47"/>
        <pc:sldMkLst>
          <pc:docMk/>
          <pc:sldMk cId="1849658558" sldId="260"/>
        </pc:sldMkLst>
      </pc:sldChg>
      <pc:sldChg chg="modSp new mod">
        <pc:chgData name="Andrew Lobban" userId="6a24ccb3d9680985" providerId="LiveId" clId="{34ABDA0F-B886-42BD-89C4-9359B93E2DD9}" dt="2023-10-14T05:08:56.358" v="1500" actId="20577"/>
        <pc:sldMkLst>
          <pc:docMk/>
          <pc:sldMk cId="1851742773" sldId="260"/>
        </pc:sldMkLst>
        <pc:spChg chg="mod">
          <ac:chgData name="Andrew Lobban" userId="6a24ccb3d9680985" providerId="LiveId" clId="{34ABDA0F-B886-42BD-89C4-9359B93E2DD9}" dt="2023-10-14T05:02:50.576" v="974" actId="20577"/>
          <ac:spMkLst>
            <pc:docMk/>
            <pc:sldMk cId="1851742773" sldId="260"/>
            <ac:spMk id="2" creationId="{F3206C1B-DD93-BB6D-94D8-FB44969E46B7}"/>
          </ac:spMkLst>
        </pc:spChg>
        <pc:spChg chg="mod">
          <ac:chgData name="Andrew Lobban" userId="6a24ccb3d9680985" providerId="LiveId" clId="{34ABDA0F-B886-42BD-89C4-9359B93E2DD9}" dt="2023-10-14T05:08:56.358" v="1500" actId="20577"/>
          <ac:spMkLst>
            <pc:docMk/>
            <pc:sldMk cId="1851742773" sldId="260"/>
            <ac:spMk id="3" creationId="{7DBB40CB-79C2-BCFB-C361-65E240F09903}"/>
          </ac:spMkLst>
        </pc:spChg>
      </pc:sldChg>
      <pc:sldChg chg="delSp add del setBg delDesignElem">
        <pc:chgData name="Andrew Lobban" userId="6a24ccb3d9680985" providerId="LiveId" clId="{34ABDA0F-B886-42BD-89C4-9359B93E2DD9}" dt="2023-10-14T05:02:39.597" v="946" actId="47"/>
        <pc:sldMkLst>
          <pc:docMk/>
          <pc:sldMk cId="3484024286" sldId="260"/>
        </pc:sldMkLst>
        <pc:spChg chg="del">
          <ac:chgData name="Andrew Lobban" userId="6a24ccb3d9680985" providerId="LiveId" clId="{34ABDA0F-B886-42BD-89C4-9359B93E2DD9}" dt="2023-10-14T05:02:29.906" v="945"/>
          <ac:spMkLst>
            <pc:docMk/>
            <pc:sldMk cId="3484024286" sldId="260"/>
            <ac:spMk id="1031" creationId="{DB66C9CD-6BF4-44CA-8078-0BB819080761}"/>
          </ac:spMkLst>
        </pc:spChg>
        <pc:cxnChg chg="del">
          <ac:chgData name="Andrew Lobban" userId="6a24ccb3d9680985" providerId="LiveId" clId="{34ABDA0F-B886-42BD-89C4-9359B93E2DD9}" dt="2023-10-14T05:02:29.906" v="945"/>
          <ac:cxnSpMkLst>
            <pc:docMk/>
            <pc:sldMk cId="3484024286" sldId="260"/>
            <ac:cxnSpMk id="1033" creationId="{77C6DF49-CBE3-4038-AC78-35DE4FD7CE8E}"/>
          </ac:cxnSpMkLst>
        </pc:cxnChg>
      </pc:sldChg>
      <pc:sldChg chg="del">
        <pc:chgData name="Andrew Lobban" userId="6a24ccb3d9680985" providerId="LiveId" clId="{34ABDA0F-B886-42BD-89C4-9359B93E2DD9}" dt="2023-10-14T03:47:45.890" v="4" actId="47"/>
        <pc:sldMkLst>
          <pc:docMk/>
          <pc:sldMk cId="3994782876" sldId="261"/>
        </pc:sldMkLst>
      </pc:sldChg>
      <pc:sldChg chg="del">
        <pc:chgData name="Andrew Lobban" userId="6a24ccb3d9680985" providerId="LiveId" clId="{34ABDA0F-B886-42BD-89C4-9359B93E2DD9}" dt="2023-10-14T03:47:46.968" v="5" actId="47"/>
        <pc:sldMkLst>
          <pc:docMk/>
          <pc:sldMk cId="4292946337" sldId="262"/>
        </pc:sldMkLst>
      </pc:sldChg>
      <pc:sldChg chg="del">
        <pc:chgData name="Andrew Lobban" userId="6a24ccb3d9680985" providerId="LiveId" clId="{34ABDA0F-B886-42BD-89C4-9359B93E2DD9}" dt="2023-10-14T03:47:49.051" v="6" actId="47"/>
        <pc:sldMkLst>
          <pc:docMk/>
          <pc:sldMk cId="852897802"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0436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400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8525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5386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88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0889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2286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0122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0244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1541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10/13/2023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5610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10/13/2023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92283316"/>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7CD0AB-F547-055C-691B-29C0F5787E0D}"/>
              </a:ext>
            </a:extLst>
          </p:cNvPr>
          <p:cNvSpPr>
            <a:spLocks noGrp="1"/>
          </p:cNvSpPr>
          <p:nvPr>
            <p:ph type="ctrTitle"/>
          </p:nvPr>
        </p:nvSpPr>
        <p:spPr>
          <a:xfrm>
            <a:off x="1084235" y="1007734"/>
            <a:ext cx="10023531" cy="430887"/>
          </a:xfrm>
        </p:spPr>
        <p:txBody>
          <a:bodyPr>
            <a:normAutofit/>
          </a:bodyPr>
          <a:lstStyle/>
          <a:p>
            <a:r>
              <a:rPr lang="en-US" dirty="0"/>
              <a:t>Good disagreement?</a:t>
            </a:r>
          </a:p>
        </p:txBody>
      </p:sp>
      <p:sp>
        <p:nvSpPr>
          <p:cNvPr id="3" name="Subtitle 2">
            <a:extLst>
              <a:ext uri="{FF2B5EF4-FFF2-40B4-BE49-F238E27FC236}">
                <a16:creationId xmlns:a16="http://schemas.microsoft.com/office/drawing/2014/main" id="{1416B05D-F215-00B5-90CB-4E9B93572770}"/>
              </a:ext>
            </a:extLst>
          </p:cNvPr>
          <p:cNvSpPr>
            <a:spLocks noGrp="1"/>
          </p:cNvSpPr>
          <p:nvPr>
            <p:ph type="subTitle" idx="1"/>
          </p:nvPr>
        </p:nvSpPr>
        <p:spPr>
          <a:xfrm>
            <a:off x="1079500" y="2333934"/>
            <a:ext cx="10026651" cy="422360"/>
          </a:xfrm>
        </p:spPr>
        <p:txBody>
          <a:bodyPr>
            <a:normAutofit/>
          </a:bodyPr>
          <a:lstStyle/>
          <a:p>
            <a:r>
              <a:rPr lang="en-US" dirty="0"/>
              <a:t>Grace and Truth in a Divided Church</a:t>
            </a:r>
          </a:p>
        </p:txBody>
      </p:sp>
      <p:cxnSp>
        <p:nvCxnSpPr>
          <p:cNvPr id="1050" name="Straight Connector 1049">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191159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How to Disagree with Your Boss—And Still Have a Good Relationship - Lolly  Daskal | Leadership">
            <a:extLst>
              <a:ext uri="{FF2B5EF4-FFF2-40B4-BE49-F238E27FC236}">
                <a16:creationId xmlns:a16="http://schemas.microsoft.com/office/drawing/2014/main" id="{DFAA657D-F838-AB08-6546-FE7A216BD5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63975" y="3433404"/>
            <a:ext cx="4460875" cy="2331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240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8A93F-9724-C2F0-7FFC-55F3109A8781}"/>
              </a:ext>
            </a:extLst>
          </p:cNvPr>
          <p:cNvSpPr>
            <a:spLocks noGrp="1"/>
          </p:cNvSpPr>
          <p:nvPr>
            <p:ph type="title"/>
          </p:nvPr>
        </p:nvSpPr>
        <p:spPr/>
        <p:txBody>
          <a:bodyPr/>
          <a:lstStyle/>
          <a:p>
            <a:r>
              <a:rPr lang="en-US" dirty="0"/>
              <a:t>Ecumenism and good disagreement</a:t>
            </a:r>
          </a:p>
        </p:txBody>
      </p:sp>
      <p:sp>
        <p:nvSpPr>
          <p:cNvPr id="3" name="Content Placeholder 2">
            <a:extLst>
              <a:ext uri="{FF2B5EF4-FFF2-40B4-BE49-F238E27FC236}">
                <a16:creationId xmlns:a16="http://schemas.microsoft.com/office/drawing/2014/main" id="{010F24BD-954B-D4A4-842F-BDD4B1297B9A}"/>
              </a:ext>
            </a:extLst>
          </p:cNvPr>
          <p:cNvSpPr>
            <a:spLocks noGrp="1"/>
          </p:cNvSpPr>
          <p:nvPr>
            <p:ph idx="1"/>
          </p:nvPr>
        </p:nvSpPr>
        <p:spPr/>
        <p:txBody>
          <a:bodyPr/>
          <a:lstStyle/>
          <a:p>
            <a:pPr marL="0" indent="0">
              <a:buNone/>
            </a:pPr>
            <a:r>
              <a:rPr lang="en-US" b="0" i="0" dirty="0">
                <a:solidFill>
                  <a:srgbClr val="010000"/>
                </a:solidFill>
                <a:effectLst/>
                <a:latin typeface="Verdana" panose="020B0604030504040204" pitchFamily="34" charset="0"/>
              </a:rPr>
              <a:t>‘I ask not only on behalf of these, but also on behalf of those who will believe in me through their word, that they may all be one. As you, Father, are in me and I am in you, may they also be in us, so that the world may believe that you have sent me. The glory that you have given me I have given them, so that they may be one, as we are one, I in them and you in me, that they may become completely one, so that the world may know that you have sent me and have loved them even as you have loved me.</a:t>
            </a:r>
          </a:p>
          <a:p>
            <a:pPr marL="0" indent="0">
              <a:buNone/>
            </a:pPr>
            <a:r>
              <a:rPr lang="en-US" dirty="0">
                <a:solidFill>
                  <a:srgbClr val="010000"/>
                </a:solidFill>
                <a:latin typeface="Verdana" panose="020B0604030504040204" pitchFamily="34" charset="0"/>
              </a:rPr>
              <a:t>John 17:20-23</a:t>
            </a:r>
            <a:endParaRPr lang="en-US" dirty="0"/>
          </a:p>
        </p:txBody>
      </p:sp>
    </p:spTree>
    <p:extLst>
      <p:ext uri="{BB962C8B-B14F-4D97-AF65-F5344CB8AC3E}">
        <p14:creationId xmlns:p14="http://schemas.microsoft.com/office/powerpoint/2010/main" val="18416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8A93F-9724-C2F0-7FFC-55F3109A8781}"/>
              </a:ext>
            </a:extLst>
          </p:cNvPr>
          <p:cNvSpPr>
            <a:spLocks noGrp="1"/>
          </p:cNvSpPr>
          <p:nvPr>
            <p:ph type="title"/>
          </p:nvPr>
        </p:nvSpPr>
        <p:spPr/>
        <p:txBody>
          <a:bodyPr/>
          <a:lstStyle/>
          <a:p>
            <a:r>
              <a:rPr lang="en-US" dirty="0"/>
              <a:t>Ecumenism and good disagreement</a:t>
            </a:r>
          </a:p>
        </p:txBody>
      </p:sp>
      <p:sp>
        <p:nvSpPr>
          <p:cNvPr id="3" name="Content Placeholder 2">
            <a:extLst>
              <a:ext uri="{FF2B5EF4-FFF2-40B4-BE49-F238E27FC236}">
                <a16:creationId xmlns:a16="http://schemas.microsoft.com/office/drawing/2014/main" id="{010F24BD-954B-D4A4-842F-BDD4B1297B9A}"/>
              </a:ext>
            </a:extLst>
          </p:cNvPr>
          <p:cNvSpPr>
            <a:spLocks noGrp="1"/>
          </p:cNvSpPr>
          <p:nvPr>
            <p:ph idx="1"/>
          </p:nvPr>
        </p:nvSpPr>
        <p:spPr/>
        <p:txBody>
          <a:bodyPr/>
          <a:lstStyle/>
          <a:p>
            <a:pPr marL="0" indent="0">
              <a:buNone/>
            </a:pPr>
            <a:r>
              <a:rPr lang="en-US" dirty="0">
                <a:solidFill>
                  <a:srgbClr val="010000"/>
                </a:solidFill>
                <a:latin typeface="Verdana" panose="020B0604030504040204" pitchFamily="34" charset="0"/>
              </a:rPr>
              <a:t>What does it mean for the Church to be “completely one” in terms of:</a:t>
            </a:r>
          </a:p>
          <a:p>
            <a:r>
              <a:rPr lang="en-US" dirty="0">
                <a:solidFill>
                  <a:srgbClr val="010000"/>
                </a:solidFill>
                <a:latin typeface="Verdana" panose="020B0604030504040204" pitchFamily="34" charset="0"/>
              </a:rPr>
              <a:t>Doctrine?</a:t>
            </a:r>
          </a:p>
          <a:p>
            <a:r>
              <a:rPr lang="en-US" b="0" i="0" dirty="0">
                <a:solidFill>
                  <a:srgbClr val="010000"/>
                </a:solidFill>
                <a:effectLst/>
                <a:latin typeface="Verdana" panose="020B0604030504040204" pitchFamily="34" charset="0"/>
              </a:rPr>
              <a:t>Litur</a:t>
            </a:r>
            <a:r>
              <a:rPr lang="en-US" dirty="0">
                <a:solidFill>
                  <a:srgbClr val="010000"/>
                </a:solidFill>
                <a:latin typeface="Verdana" panose="020B0604030504040204" pitchFamily="34" charset="0"/>
              </a:rPr>
              <a:t>gy?</a:t>
            </a:r>
          </a:p>
          <a:p>
            <a:r>
              <a:rPr lang="en-US" b="0" i="0" dirty="0">
                <a:solidFill>
                  <a:srgbClr val="010000"/>
                </a:solidFill>
                <a:effectLst/>
                <a:latin typeface="Verdana" panose="020B0604030504040204" pitchFamily="34" charset="0"/>
              </a:rPr>
              <a:t>Sacraments?</a:t>
            </a:r>
          </a:p>
          <a:p>
            <a:r>
              <a:rPr lang="en-US" dirty="0">
                <a:solidFill>
                  <a:srgbClr val="010000"/>
                </a:solidFill>
                <a:latin typeface="Verdana" panose="020B0604030504040204" pitchFamily="34" charset="0"/>
              </a:rPr>
              <a:t>Governance?</a:t>
            </a:r>
          </a:p>
          <a:p>
            <a:r>
              <a:rPr lang="en-US" b="0" i="0" dirty="0">
                <a:solidFill>
                  <a:srgbClr val="010000"/>
                </a:solidFill>
                <a:effectLst/>
                <a:latin typeface="Verdana" panose="020B0604030504040204" pitchFamily="34" charset="0"/>
              </a:rPr>
              <a:t>Way of life?</a:t>
            </a:r>
          </a:p>
        </p:txBody>
      </p:sp>
    </p:spTree>
    <p:extLst>
      <p:ext uri="{BB962C8B-B14F-4D97-AF65-F5344CB8AC3E}">
        <p14:creationId xmlns:p14="http://schemas.microsoft.com/office/powerpoint/2010/main" val="199842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8F9ADC-9BA2-7E12-2DA5-E735AB61A6DF}"/>
              </a:ext>
            </a:extLst>
          </p:cNvPr>
          <p:cNvSpPr>
            <a:spLocks noGrp="1"/>
          </p:cNvSpPr>
          <p:nvPr>
            <p:ph type="title"/>
          </p:nvPr>
        </p:nvSpPr>
        <p:spPr>
          <a:xfrm>
            <a:off x="6663910" y="540033"/>
            <a:ext cx="4426782" cy="1331604"/>
          </a:xfrm>
        </p:spPr>
        <p:txBody>
          <a:bodyPr anchor="b">
            <a:normAutofit/>
          </a:bodyPr>
          <a:lstStyle/>
          <a:p>
            <a:pPr algn="ctr"/>
            <a:r>
              <a:rPr lang="en-US" dirty="0"/>
              <a:t>Church unity and mission</a:t>
            </a:r>
            <a:endParaRPr lang="en-US"/>
          </a:p>
        </p:txBody>
      </p:sp>
      <p:pic>
        <p:nvPicPr>
          <p:cNvPr id="1026" name="Picture 2" descr="Evangelism is Easy, not intimidating – The Rev. Dave Newhart">
            <a:extLst>
              <a:ext uri="{FF2B5EF4-FFF2-40B4-BE49-F238E27FC236}">
                <a16:creationId xmlns:a16="http://schemas.microsoft.com/office/drawing/2014/main" id="{C7AD50C2-4AA8-F939-4227-13405A110F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514" r="19686" b="-2"/>
          <a:stretch/>
        </p:blipFill>
        <p:spPr bwMode="auto">
          <a:xfrm>
            <a:off x="540989" y="540033"/>
            <a:ext cx="4996212" cy="5775279"/>
          </a:xfrm>
          <a:prstGeom prst="rect">
            <a:avLst/>
          </a:prstGeom>
          <a:noFill/>
          <a:extLst>
            <a:ext uri="{909E8E84-426E-40DD-AFC4-6F175D3DCCD1}">
              <a14:hiddenFill xmlns:a14="http://schemas.microsoft.com/office/drawing/2010/main">
                <a:solidFill>
                  <a:srgbClr val="FFFFFF"/>
                </a:solidFill>
              </a14:hiddenFill>
            </a:ext>
          </a:extLst>
        </p:spPr>
      </p:pic>
      <p:cxnSp>
        <p:nvCxnSpPr>
          <p:cNvPr id="1033" name="Straight Connector 103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07300"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5C6CB5-233B-569E-26F9-2BF9B437BD03}"/>
              </a:ext>
            </a:extLst>
          </p:cNvPr>
          <p:cNvSpPr>
            <a:spLocks noGrp="1"/>
          </p:cNvSpPr>
          <p:nvPr>
            <p:ph idx="1"/>
          </p:nvPr>
        </p:nvSpPr>
        <p:spPr>
          <a:xfrm>
            <a:off x="6645276" y="2759076"/>
            <a:ext cx="4460874" cy="3009899"/>
          </a:xfrm>
        </p:spPr>
        <p:txBody>
          <a:bodyPr>
            <a:normAutofit/>
          </a:bodyPr>
          <a:lstStyle/>
          <a:p>
            <a:r>
              <a:rPr lang="en-US" dirty="0"/>
              <a:t>Church unity is essential to mission and evangelism-the world will not be attracted to the message proclaimed by a divided and divisive Church.</a:t>
            </a:r>
          </a:p>
          <a:p>
            <a:endParaRPr lang="en-US" dirty="0"/>
          </a:p>
        </p:txBody>
      </p:sp>
    </p:spTree>
    <p:extLst>
      <p:ext uri="{BB962C8B-B14F-4D97-AF65-F5344CB8AC3E}">
        <p14:creationId xmlns:p14="http://schemas.microsoft.com/office/powerpoint/2010/main" val="660877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06C1B-DD93-BB6D-94D8-FB44969E46B7}"/>
              </a:ext>
            </a:extLst>
          </p:cNvPr>
          <p:cNvSpPr>
            <a:spLocks noGrp="1"/>
          </p:cNvSpPr>
          <p:nvPr>
            <p:ph type="title"/>
          </p:nvPr>
        </p:nvSpPr>
        <p:spPr/>
        <p:txBody>
          <a:bodyPr/>
          <a:lstStyle/>
          <a:p>
            <a:r>
              <a:rPr lang="en-US" dirty="0"/>
              <a:t>Church unity and mission</a:t>
            </a:r>
          </a:p>
        </p:txBody>
      </p:sp>
      <p:sp>
        <p:nvSpPr>
          <p:cNvPr id="3" name="Content Placeholder 2">
            <a:extLst>
              <a:ext uri="{FF2B5EF4-FFF2-40B4-BE49-F238E27FC236}">
                <a16:creationId xmlns:a16="http://schemas.microsoft.com/office/drawing/2014/main" id="{7DBB40CB-79C2-BCFB-C361-65E240F09903}"/>
              </a:ext>
            </a:extLst>
          </p:cNvPr>
          <p:cNvSpPr>
            <a:spLocks noGrp="1"/>
          </p:cNvSpPr>
          <p:nvPr>
            <p:ph idx="1"/>
          </p:nvPr>
        </p:nvSpPr>
        <p:spPr/>
        <p:txBody>
          <a:bodyPr>
            <a:normAutofit fontScale="92500" lnSpcReduction="20000"/>
          </a:bodyPr>
          <a:lstStyle/>
          <a:p>
            <a:r>
              <a:rPr lang="en-US" dirty="0"/>
              <a:t>What are the essential ingredients to the kind of Church unity that will visibly proclaim the Good News of God in Christ to a needy world?</a:t>
            </a:r>
          </a:p>
          <a:p>
            <a:pPr lvl="1"/>
            <a:endParaRPr lang="en-US" dirty="0"/>
          </a:p>
          <a:p>
            <a:pPr lvl="1"/>
            <a:r>
              <a:rPr lang="en-US" dirty="0"/>
              <a:t>What is the difference between being non-divisive and actively unifying in an ecumenical sense?  How can we practice this on the ground?</a:t>
            </a:r>
          </a:p>
          <a:p>
            <a:pPr lvl="1"/>
            <a:r>
              <a:rPr lang="en-US" dirty="0"/>
              <a:t>	</a:t>
            </a:r>
          </a:p>
          <a:p>
            <a:pPr lvl="1"/>
            <a:r>
              <a:rPr lang="en-US" dirty="0"/>
              <a:t>Have we in the Episcopal Church perhaps diluted our Christian witness for the sake of being non-divisive?  </a:t>
            </a:r>
          </a:p>
          <a:p>
            <a:pPr lvl="1"/>
            <a:endParaRPr lang="en-US" dirty="0"/>
          </a:p>
          <a:p>
            <a:pPr lvl="1"/>
            <a:r>
              <a:rPr lang="en-US"/>
              <a:t>If so, what </a:t>
            </a:r>
            <a:r>
              <a:rPr lang="en-US" dirty="0"/>
              <a:t>might it look like for us to be clearer in our communal identity?</a:t>
            </a:r>
          </a:p>
          <a:p>
            <a:pPr lvl="1"/>
            <a:r>
              <a:rPr lang="en-US" dirty="0"/>
              <a:t>	</a:t>
            </a:r>
          </a:p>
        </p:txBody>
      </p:sp>
    </p:spTree>
    <p:extLst>
      <p:ext uri="{BB962C8B-B14F-4D97-AF65-F5344CB8AC3E}">
        <p14:creationId xmlns:p14="http://schemas.microsoft.com/office/powerpoint/2010/main" val="1851742773"/>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19882</TotalTime>
  <Words>296</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Avenir Next LT Pro Light</vt:lpstr>
      <vt:lpstr>Rockwell Nova Light</vt:lpstr>
      <vt:lpstr>Verdana</vt:lpstr>
      <vt:lpstr>Wingdings</vt:lpstr>
      <vt:lpstr>LeafVTI</vt:lpstr>
      <vt:lpstr>Good disagreement?</vt:lpstr>
      <vt:lpstr>Ecumenism and good disagreement</vt:lpstr>
      <vt:lpstr>Ecumenism and good disagreement</vt:lpstr>
      <vt:lpstr>Church unity and mission</vt:lpstr>
      <vt:lpstr>Church unity and 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Lobban</dc:creator>
  <cp:lastModifiedBy>Andrew Lobban</cp:lastModifiedBy>
  <cp:revision>6</cp:revision>
  <dcterms:created xsi:type="dcterms:W3CDTF">2023-09-09T18:38:43Z</dcterms:created>
  <dcterms:modified xsi:type="dcterms:W3CDTF">2023-10-14T05:09:01Z</dcterms:modified>
</cp:coreProperties>
</file>