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CB170-43EF-429C-95E9-7E3028059165}" v="4" dt="2023-11-07T02:55:54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Lobban" userId="6a24ccb3d9680985" providerId="LiveId" clId="{3D3CB170-43EF-429C-95E9-7E3028059165}"/>
    <pc:docChg chg="undo custSel addSld delSld modSld">
      <pc:chgData name="Andrew Lobban" userId="6a24ccb3d9680985" providerId="LiveId" clId="{3D3CB170-43EF-429C-95E9-7E3028059165}" dt="2023-11-07T03:01:06.202" v="2380" actId="6549"/>
      <pc:docMkLst>
        <pc:docMk/>
      </pc:docMkLst>
      <pc:sldChg chg="modSp new mod">
        <pc:chgData name="Andrew Lobban" userId="6a24ccb3d9680985" providerId="LiveId" clId="{3D3CB170-43EF-429C-95E9-7E3028059165}" dt="2023-11-07T02:58:28.294" v="1964" actId="20577"/>
        <pc:sldMkLst>
          <pc:docMk/>
          <pc:sldMk cId="100408301" sldId="257"/>
        </pc:sldMkLst>
        <pc:spChg chg="mod">
          <ac:chgData name="Andrew Lobban" userId="6a24ccb3d9680985" providerId="LiveId" clId="{3D3CB170-43EF-429C-95E9-7E3028059165}" dt="2023-11-07T02:56:56.527" v="1863" actId="20577"/>
          <ac:spMkLst>
            <pc:docMk/>
            <pc:sldMk cId="100408301" sldId="257"/>
            <ac:spMk id="2" creationId="{E4B30995-A9F2-662A-75C6-92200E967626}"/>
          </ac:spMkLst>
        </pc:spChg>
        <pc:spChg chg="mod">
          <ac:chgData name="Andrew Lobban" userId="6a24ccb3d9680985" providerId="LiveId" clId="{3D3CB170-43EF-429C-95E9-7E3028059165}" dt="2023-11-07T02:58:28.294" v="1964" actId="20577"/>
          <ac:spMkLst>
            <pc:docMk/>
            <pc:sldMk cId="100408301" sldId="257"/>
            <ac:spMk id="3" creationId="{898EC8A5-D498-6FAC-7ADF-9ACF7B06A2E3}"/>
          </ac:spMkLst>
        </pc:spChg>
      </pc:sldChg>
      <pc:sldChg chg="del">
        <pc:chgData name="Andrew Lobban" userId="6a24ccb3d9680985" providerId="LiveId" clId="{3D3CB170-43EF-429C-95E9-7E3028059165}" dt="2023-10-31T04:04:29.589" v="5" actId="47"/>
        <pc:sldMkLst>
          <pc:docMk/>
          <pc:sldMk cId="1824257098" sldId="257"/>
        </pc:sldMkLst>
      </pc:sldChg>
      <pc:sldChg chg="del">
        <pc:chgData name="Andrew Lobban" userId="6a24ccb3d9680985" providerId="LiveId" clId="{3D3CB170-43EF-429C-95E9-7E3028059165}" dt="2023-10-31T04:04:29.077" v="4" actId="47"/>
        <pc:sldMkLst>
          <pc:docMk/>
          <pc:sldMk cId="162439821" sldId="258"/>
        </pc:sldMkLst>
      </pc:sldChg>
      <pc:sldChg chg="addSp modSp new mod setBg">
        <pc:chgData name="Andrew Lobban" userId="6a24ccb3d9680985" providerId="LiveId" clId="{3D3CB170-43EF-429C-95E9-7E3028059165}" dt="2023-11-07T02:42:11.239" v="713" actId="26606"/>
        <pc:sldMkLst>
          <pc:docMk/>
          <pc:sldMk cId="3498350809" sldId="258"/>
        </pc:sldMkLst>
        <pc:spChg chg="mod">
          <ac:chgData name="Andrew Lobban" userId="6a24ccb3d9680985" providerId="LiveId" clId="{3D3CB170-43EF-429C-95E9-7E3028059165}" dt="2023-11-07T02:42:11.239" v="713" actId="26606"/>
          <ac:spMkLst>
            <pc:docMk/>
            <pc:sldMk cId="3498350809" sldId="258"/>
            <ac:spMk id="2" creationId="{FFA75165-CF10-E263-938E-B781615F4C74}"/>
          </ac:spMkLst>
        </pc:spChg>
        <pc:spChg chg="mod ord">
          <ac:chgData name="Andrew Lobban" userId="6a24ccb3d9680985" providerId="LiveId" clId="{3D3CB170-43EF-429C-95E9-7E3028059165}" dt="2023-11-07T02:42:11.239" v="713" actId="26606"/>
          <ac:spMkLst>
            <pc:docMk/>
            <pc:sldMk cId="3498350809" sldId="258"/>
            <ac:spMk id="3" creationId="{03ECEE4D-AE11-C950-9CAB-BC365D0A328B}"/>
          </ac:spMkLst>
        </pc:spChg>
        <pc:spChg chg="add">
          <ac:chgData name="Andrew Lobban" userId="6a24ccb3d9680985" providerId="LiveId" clId="{3D3CB170-43EF-429C-95E9-7E3028059165}" dt="2023-11-07T02:42:11.239" v="713" actId="26606"/>
          <ac:spMkLst>
            <pc:docMk/>
            <pc:sldMk cId="3498350809" sldId="258"/>
            <ac:spMk id="1031" creationId="{369F5FE0-EBCF-4A14-AF3D-1ADCD6443E6F}"/>
          </ac:spMkLst>
        </pc:spChg>
        <pc:picChg chg="add mod">
          <ac:chgData name="Andrew Lobban" userId="6a24ccb3d9680985" providerId="LiveId" clId="{3D3CB170-43EF-429C-95E9-7E3028059165}" dt="2023-11-07T02:42:11.239" v="713" actId="26606"/>
          <ac:picMkLst>
            <pc:docMk/>
            <pc:sldMk cId="3498350809" sldId="258"/>
            <ac:picMk id="1026" creationId="{7B2D61E1-2DFE-F842-CD9D-D72A60F8757F}"/>
          </ac:picMkLst>
        </pc:picChg>
      </pc:sldChg>
      <pc:sldChg chg="addSp delSp modSp new mod setBg">
        <pc:chgData name="Andrew Lobban" userId="6a24ccb3d9680985" providerId="LiveId" clId="{3D3CB170-43EF-429C-95E9-7E3028059165}" dt="2023-11-07T02:49:08.803" v="1088" actId="20577"/>
        <pc:sldMkLst>
          <pc:docMk/>
          <pc:sldMk cId="88670544" sldId="259"/>
        </pc:sldMkLst>
        <pc:spChg chg="mod">
          <ac:chgData name="Andrew Lobban" userId="6a24ccb3d9680985" providerId="LiveId" clId="{3D3CB170-43EF-429C-95E9-7E3028059165}" dt="2023-11-07T02:46:23.694" v="1053" actId="26606"/>
          <ac:spMkLst>
            <pc:docMk/>
            <pc:sldMk cId="88670544" sldId="259"/>
            <ac:spMk id="2" creationId="{26C86356-AA0D-2770-26A0-9821BE5CE984}"/>
          </ac:spMkLst>
        </pc:spChg>
        <pc:spChg chg="mod ord">
          <ac:chgData name="Andrew Lobban" userId="6a24ccb3d9680985" providerId="LiveId" clId="{3D3CB170-43EF-429C-95E9-7E3028059165}" dt="2023-11-07T02:49:08.803" v="1088" actId="20577"/>
          <ac:spMkLst>
            <pc:docMk/>
            <pc:sldMk cId="88670544" sldId="259"/>
            <ac:spMk id="3" creationId="{4DE4C34B-9EAC-1AB7-A56B-97886B82A6FE}"/>
          </ac:spMkLst>
        </pc:spChg>
        <pc:spChg chg="add del">
          <ac:chgData name="Andrew Lobban" userId="6a24ccb3d9680985" providerId="LiveId" clId="{3D3CB170-43EF-429C-95E9-7E3028059165}" dt="2023-11-07T02:46:23.691" v="1052" actId="26606"/>
          <ac:spMkLst>
            <pc:docMk/>
            <pc:sldMk cId="88670544" sldId="259"/>
            <ac:spMk id="2055" creationId="{369F5FE0-EBCF-4A14-AF3D-1ADCD6443E6F}"/>
          </ac:spMkLst>
        </pc:spChg>
        <pc:spChg chg="add">
          <ac:chgData name="Andrew Lobban" userId="6a24ccb3d9680985" providerId="LiveId" clId="{3D3CB170-43EF-429C-95E9-7E3028059165}" dt="2023-11-07T02:46:23.694" v="1053" actId="26606"/>
          <ac:spMkLst>
            <pc:docMk/>
            <pc:sldMk cId="88670544" sldId="259"/>
            <ac:spMk id="2057" creationId="{369F5FE0-EBCF-4A14-AF3D-1ADCD6443E6F}"/>
          </ac:spMkLst>
        </pc:spChg>
        <pc:picChg chg="add mod">
          <ac:chgData name="Andrew Lobban" userId="6a24ccb3d9680985" providerId="LiveId" clId="{3D3CB170-43EF-429C-95E9-7E3028059165}" dt="2023-11-07T02:46:23.694" v="1053" actId="26606"/>
          <ac:picMkLst>
            <pc:docMk/>
            <pc:sldMk cId="88670544" sldId="259"/>
            <ac:picMk id="2050" creationId="{5D18D4FF-426A-B2F2-06FC-F48713F1A1F0}"/>
          </ac:picMkLst>
        </pc:picChg>
      </pc:sldChg>
      <pc:sldChg chg="del">
        <pc:chgData name="Andrew Lobban" userId="6a24ccb3d9680985" providerId="LiveId" clId="{3D3CB170-43EF-429C-95E9-7E3028059165}" dt="2023-10-31T04:04:28.665" v="3" actId="47"/>
        <pc:sldMkLst>
          <pc:docMk/>
          <pc:sldMk cId="4066605565" sldId="259"/>
        </pc:sldMkLst>
      </pc:sldChg>
      <pc:sldChg chg="addSp modSp new mod setBg">
        <pc:chgData name="Andrew Lobban" userId="6a24ccb3d9680985" providerId="LiveId" clId="{3D3CB170-43EF-429C-95E9-7E3028059165}" dt="2023-11-07T02:52:37.563" v="1509" actId="20577"/>
        <pc:sldMkLst>
          <pc:docMk/>
          <pc:sldMk cId="2158021816" sldId="260"/>
        </pc:sldMkLst>
        <pc:spChg chg="mod">
          <ac:chgData name="Andrew Lobban" userId="6a24ccb3d9680985" providerId="LiveId" clId="{3D3CB170-43EF-429C-95E9-7E3028059165}" dt="2023-11-07T02:52:08.402" v="1508" actId="26606"/>
          <ac:spMkLst>
            <pc:docMk/>
            <pc:sldMk cId="2158021816" sldId="260"/>
            <ac:spMk id="2" creationId="{064FAF45-EAA0-9C86-3FA2-F2A645C7DBA0}"/>
          </ac:spMkLst>
        </pc:spChg>
        <pc:spChg chg="mod">
          <ac:chgData name="Andrew Lobban" userId="6a24ccb3d9680985" providerId="LiveId" clId="{3D3CB170-43EF-429C-95E9-7E3028059165}" dt="2023-11-07T02:52:37.563" v="1509" actId="20577"/>
          <ac:spMkLst>
            <pc:docMk/>
            <pc:sldMk cId="2158021816" sldId="260"/>
            <ac:spMk id="3" creationId="{962B5217-007C-B668-E3DC-1DAB8914D8F7}"/>
          </ac:spMkLst>
        </pc:spChg>
        <pc:spChg chg="add">
          <ac:chgData name="Andrew Lobban" userId="6a24ccb3d9680985" providerId="LiveId" clId="{3D3CB170-43EF-429C-95E9-7E3028059165}" dt="2023-11-07T02:52:08.402" v="1508" actId="26606"/>
          <ac:spMkLst>
            <pc:docMk/>
            <pc:sldMk cId="2158021816" sldId="260"/>
            <ac:spMk id="3079" creationId="{DB66C9CD-6BF4-44CA-8078-0BB819080761}"/>
          </ac:spMkLst>
        </pc:spChg>
        <pc:spChg chg="add">
          <ac:chgData name="Andrew Lobban" userId="6a24ccb3d9680985" providerId="LiveId" clId="{3D3CB170-43EF-429C-95E9-7E3028059165}" dt="2023-11-07T02:52:08.402" v="1508" actId="26606"/>
          <ac:spMkLst>
            <pc:docMk/>
            <pc:sldMk cId="2158021816" sldId="260"/>
            <ac:spMk id="3083" creationId="{EC8E66F9-05C3-401D-983A-3D962F4018F2}"/>
          </ac:spMkLst>
        </pc:spChg>
        <pc:spChg chg="add">
          <ac:chgData name="Andrew Lobban" userId="6a24ccb3d9680985" providerId="LiveId" clId="{3D3CB170-43EF-429C-95E9-7E3028059165}" dt="2023-11-07T02:52:08.402" v="1508" actId="26606"/>
          <ac:spMkLst>
            <pc:docMk/>
            <pc:sldMk cId="2158021816" sldId="260"/>
            <ac:spMk id="3085" creationId="{6CBE2BBD-AAE3-434F-A1E3-7FEC5D9784AF}"/>
          </ac:spMkLst>
        </pc:spChg>
        <pc:spChg chg="add">
          <ac:chgData name="Andrew Lobban" userId="6a24ccb3d9680985" providerId="LiveId" clId="{3D3CB170-43EF-429C-95E9-7E3028059165}" dt="2023-11-07T02:52:08.402" v="1508" actId="26606"/>
          <ac:spMkLst>
            <pc:docMk/>
            <pc:sldMk cId="2158021816" sldId="260"/>
            <ac:spMk id="3087" creationId="{6E9B5BF4-BD00-429D-8599-C19DDEDA6A12}"/>
          </ac:spMkLst>
        </pc:spChg>
        <pc:picChg chg="add mod">
          <ac:chgData name="Andrew Lobban" userId="6a24ccb3d9680985" providerId="LiveId" clId="{3D3CB170-43EF-429C-95E9-7E3028059165}" dt="2023-11-07T02:52:08.402" v="1508" actId="26606"/>
          <ac:picMkLst>
            <pc:docMk/>
            <pc:sldMk cId="2158021816" sldId="260"/>
            <ac:picMk id="3074" creationId="{FF3D59FA-C7A0-8D56-79BE-ECB4D11A4493}"/>
          </ac:picMkLst>
        </pc:picChg>
        <pc:cxnChg chg="add">
          <ac:chgData name="Andrew Lobban" userId="6a24ccb3d9680985" providerId="LiveId" clId="{3D3CB170-43EF-429C-95E9-7E3028059165}" dt="2023-11-07T02:52:08.402" v="1508" actId="26606"/>
          <ac:cxnSpMkLst>
            <pc:docMk/>
            <pc:sldMk cId="2158021816" sldId="260"/>
            <ac:cxnSpMk id="3081" creationId="{77C6DF49-CBE3-4038-AC78-35DE4FD7CE8E}"/>
          </ac:cxnSpMkLst>
        </pc:cxnChg>
      </pc:sldChg>
      <pc:sldChg chg="addSp modSp new mod setBg">
        <pc:chgData name="Andrew Lobban" userId="6a24ccb3d9680985" providerId="LiveId" clId="{3D3CB170-43EF-429C-95E9-7E3028059165}" dt="2023-11-07T02:56:05.526" v="1810" actId="26606"/>
        <pc:sldMkLst>
          <pc:docMk/>
          <pc:sldMk cId="536137398" sldId="261"/>
        </pc:sldMkLst>
        <pc:spChg chg="mod">
          <ac:chgData name="Andrew Lobban" userId="6a24ccb3d9680985" providerId="LiveId" clId="{3D3CB170-43EF-429C-95E9-7E3028059165}" dt="2023-11-07T02:56:05.526" v="1810" actId="26606"/>
          <ac:spMkLst>
            <pc:docMk/>
            <pc:sldMk cId="536137398" sldId="261"/>
            <ac:spMk id="2" creationId="{87FD51C3-5AE6-9F45-B34C-AEB25F80E06D}"/>
          </ac:spMkLst>
        </pc:spChg>
        <pc:spChg chg="mod ord">
          <ac:chgData name="Andrew Lobban" userId="6a24ccb3d9680985" providerId="LiveId" clId="{3D3CB170-43EF-429C-95E9-7E3028059165}" dt="2023-11-07T02:56:05.526" v="1810" actId="26606"/>
          <ac:spMkLst>
            <pc:docMk/>
            <pc:sldMk cId="536137398" sldId="261"/>
            <ac:spMk id="3" creationId="{C15852B6-66F1-4A25-7BE0-8D7C6B6B1F35}"/>
          </ac:spMkLst>
        </pc:spChg>
        <pc:spChg chg="add">
          <ac:chgData name="Andrew Lobban" userId="6a24ccb3d9680985" providerId="LiveId" clId="{3D3CB170-43EF-429C-95E9-7E3028059165}" dt="2023-11-07T02:56:05.526" v="1810" actId="26606"/>
          <ac:spMkLst>
            <pc:docMk/>
            <pc:sldMk cId="536137398" sldId="261"/>
            <ac:spMk id="4103" creationId="{369F5FE0-EBCF-4A14-AF3D-1ADCD6443E6F}"/>
          </ac:spMkLst>
        </pc:spChg>
        <pc:picChg chg="add mod">
          <ac:chgData name="Andrew Lobban" userId="6a24ccb3d9680985" providerId="LiveId" clId="{3D3CB170-43EF-429C-95E9-7E3028059165}" dt="2023-11-07T02:56:05.526" v="1810" actId="26606"/>
          <ac:picMkLst>
            <pc:docMk/>
            <pc:sldMk cId="536137398" sldId="261"/>
            <ac:picMk id="4098" creationId="{40248303-E71E-919A-925C-D85B5F176512}"/>
          </ac:picMkLst>
        </pc:picChg>
      </pc:sldChg>
      <pc:sldChg chg="del">
        <pc:chgData name="Andrew Lobban" userId="6a24ccb3d9680985" providerId="LiveId" clId="{3D3CB170-43EF-429C-95E9-7E3028059165}" dt="2023-10-31T04:04:28.335" v="2" actId="47"/>
        <pc:sldMkLst>
          <pc:docMk/>
          <pc:sldMk cId="4224561764" sldId="261"/>
        </pc:sldMkLst>
      </pc:sldChg>
      <pc:sldChg chg="del">
        <pc:chgData name="Andrew Lobban" userId="6a24ccb3d9680985" providerId="LiveId" clId="{3D3CB170-43EF-429C-95E9-7E3028059165}" dt="2023-10-31T04:04:27.369" v="0" actId="47"/>
        <pc:sldMkLst>
          <pc:docMk/>
          <pc:sldMk cId="1558090438" sldId="262"/>
        </pc:sldMkLst>
      </pc:sldChg>
      <pc:sldChg chg="modSp new mod">
        <pc:chgData name="Andrew Lobban" userId="6a24ccb3d9680985" providerId="LiveId" clId="{3D3CB170-43EF-429C-95E9-7E3028059165}" dt="2023-11-07T03:01:06.202" v="2380" actId="6549"/>
        <pc:sldMkLst>
          <pc:docMk/>
          <pc:sldMk cId="3402457519" sldId="262"/>
        </pc:sldMkLst>
        <pc:spChg chg="mod">
          <ac:chgData name="Andrew Lobban" userId="6a24ccb3d9680985" providerId="LiveId" clId="{3D3CB170-43EF-429C-95E9-7E3028059165}" dt="2023-11-07T02:58:43.801" v="1984" actId="20577"/>
          <ac:spMkLst>
            <pc:docMk/>
            <pc:sldMk cId="3402457519" sldId="262"/>
            <ac:spMk id="2" creationId="{6BD680F2-E6CD-B3E6-3E81-DCA8489ED8E7}"/>
          </ac:spMkLst>
        </pc:spChg>
        <pc:spChg chg="mod">
          <ac:chgData name="Andrew Lobban" userId="6a24ccb3d9680985" providerId="LiveId" clId="{3D3CB170-43EF-429C-95E9-7E3028059165}" dt="2023-11-07T03:01:06.202" v="2380" actId="6549"/>
          <ac:spMkLst>
            <pc:docMk/>
            <pc:sldMk cId="3402457519" sldId="262"/>
            <ac:spMk id="3" creationId="{929AC6E1-FB2C-C3CC-3133-2B6025675954}"/>
          </ac:spMkLst>
        </pc:spChg>
      </pc:sldChg>
      <pc:sldChg chg="del">
        <pc:chgData name="Andrew Lobban" userId="6a24ccb3d9680985" providerId="LiveId" clId="{3D3CB170-43EF-429C-95E9-7E3028059165}" dt="2023-10-31T04:04:27.973" v="1" actId="47"/>
        <pc:sldMkLst>
          <pc:docMk/>
          <pc:sldMk cId="394927856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043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9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6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83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CD0AB-F547-055C-691B-29C0F5787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235" y="1007734"/>
            <a:ext cx="10023531" cy="430887"/>
          </a:xfrm>
        </p:spPr>
        <p:txBody>
          <a:bodyPr>
            <a:normAutofit/>
          </a:bodyPr>
          <a:lstStyle/>
          <a:p>
            <a:r>
              <a:rPr lang="en-US" dirty="0"/>
              <a:t>Good disagreement?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6B05D-F215-00B5-90CB-4E9B9357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2333934"/>
            <a:ext cx="10026651" cy="422360"/>
          </a:xfrm>
        </p:spPr>
        <p:txBody>
          <a:bodyPr>
            <a:normAutofit/>
          </a:bodyPr>
          <a:lstStyle/>
          <a:p>
            <a:r>
              <a:rPr lang="en-US" dirty="0"/>
              <a:t>Grace and Truth in a Divided Church</a:t>
            </a:r>
          </a:p>
        </p:txBody>
      </p: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Disagree with Your Boss—And Still Have a Good Relationship - Lolly  Daskal | Leadership">
            <a:extLst>
              <a:ext uri="{FF2B5EF4-FFF2-40B4-BE49-F238E27FC236}">
                <a16:creationId xmlns:a16="http://schemas.microsoft.com/office/drawing/2014/main" id="{DFAA657D-F838-AB08-6546-FE7A216BD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975" y="3433404"/>
            <a:ext cx="4460875" cy="233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4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75165-CF10-E263-938E-B781615F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I-it versus </a:t>
            </a:r>
            <a:r>
              <a:rPr lang="en-US" dirty="0" err="1"/>
              <a:t>i</a:t>
            </a:r>
            <a:r>
              <a:rPr lang="en-US" dirty="0"/>
              <a:t>-thou</a:t>
            </a:r>
          </a:p>
        </p:txBody>
      </p:sp>
      <p:pic>
        <p:nvPicPr>
          <p:cNvPr id="1026" name="Picture 2" descr="Image result for i and thou">
            <a:extLst>
              <a:ext uri="{FF2B5EF4-FFF2-40B4-BE49-F238E27FC236}">
                <a16:creationId xmlns:a16="http://schemas.microsoft.com/office/drawing/2014/main" id="{7B2D61E1-2DFE-F842-CD9D-D72A60F87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499" y="2843213"/>
            <a:ext cx="3693515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CEE4D-AE11-C950-9CAB-BC365D0A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r>
              <a:rPr lang="en-US" dirty="0"/>
              <a:t>This language is the brainchild of German Jewish theologian Martin Buber.  He proposes that when we are not intentional, most of our interactions, even with God, are I-It (or Subject-Object) interactions.  Far more desirable and satisfying are I-Thou (Subject-Subject) relationships. </a:t>
            </a:r>
          </a:p>
          <a:p>
            <a:r>
              <a:rPr lang="en-US" dirty="0"/>
              <a:t>Can you think of a time where an I-It relationship in your life transformed into I-Thou?  How did this happen?</a:t>
            </a:r>
          </a:p>
        </p:txBody>
      </p:sp>
    </p:spTree>
    <p:extLst>
      <p:ext uri="{BB962C8B-B14F-4D97-AF65-F5344CB8AC3E}">
        <p14:creationId xmlns:p14="http://schemas.microsoft.com/office/powerpoint/2010/main" val="349835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86356-AA0D-2770-26A0-9821BE5C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Nuptial imagery</a:t>
            </a:r>
          </a:p>
        </p:txBody>
      </p:sp>
      <p:pic>
        <p:nvPicPr>
          <p:cNvPr id="2050" name="Picture 2" descr="Image result for woman at the well images">
            <a:extLst>
              <a:ext uri="{FF2B5EF4-FFF2-40B4-BE49-F238E27FC236}">
                <a16:creationId xmlns:a16="http://schemas.microsoft.com/office/drawing/2014/main" id="{5D18D4FF-426A-B2F2-06FC-F48713F1A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499" y="2843213"/>
            <a:ext cx="2340609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C34B-9EAC-1AB7-A56B-97886B82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r>
              <a:rPr lang="en-US" dirty="0"/>
              <a:t>The author presents Jesus’ encounter with the Samaritan woman at the well in John 4 as a “nuptial moment,” one in which God, through Christ, extends a marriage proposal to one of God’s creatures.</a:t>
            </a:r>
          </a:p>
          <a:p>
            <a:r>
              <a:rPr lang="en-US" dirty="0"/>
              <a:t>What do you believe are the strengths of this nuptial imagery in terms of our spiritual life?</a:t>
            </a:r>
          </a:p>
        </p:txBody>
      </p:sp>
    </p:spTree>
    <p:extLst>
      <p:ext uri="{BB962C8B-B14F-4D97-AF65-F5344CB8AC3E}">
        <p14:creationId xmlns:p14="http://schemas.microsoft.com/office/powerpoint/2010/main" val="8867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4FAF45-EAA0-9C86-3FA2-F2A645C7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31813"/>
            <a:ext cx="6120000" cy="1339824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A key nuptial moment: john </a:t>
            </a:r>
            <a:r>
              <a:rPr lang="en-US" dirty="0" err="1"/>
              <a:t>wesley</a:t>
            </a:r>
            <a:endParaRPr lang="en-US"/>
          </a:p>
        </p:txBody>
      </p:sp>
      <p:cxnSp>
        <p:nvCxnSpPr>
          <p:cNvPr id="3081" name="Straight Connector 3080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7000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5217-007C-B668-E3DC-1DAB8914D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759076"/>
            <a:ext cx="6121400" cy="3009899"/>
          </a:xfrm>
        </p:spPr>
        <p:txBody>
          <a:bodyPr>
            <a:normAutofit/>
          </a:bodyPr>
          <a:lstStyle/>
          <a:p>
            <a:r>
              <a:rPr lang="en-US" dirty="0"/>
              <a:t>The author asserts that the rise of Methodism and John Wesley in particular are great exemplars of the sort of peacemaking moments he is extolling.</a:t>
            </a:r>
          </a:p>
          <a:p>
            <a:r>
              <a:rPr lang="en-US" dirty="0"/>
              <a:t>Early Methodism included women’s voices to an astounding degree in its historical/cultural context.  How do Wesley’s arguments in favor of this inform our interpretation of Scripture?</a:t>
            </a:r>
          </a:p>
        </p:txBody>
      </p:sp>
      <p:sp>
        <p:nvSpPr>
          <p:cNvPr id="3083" name="Rectangle 5">
            <a:extLst>
              <a:ext uri="{FF2B5EF4-FFF2-40B4-BE49-F238E27FC236}">
                <a16:creationId xmlns:a16="http://schemas.microsoft.com/office/drawing/2014/main" id="{EC8E66F9-05C3-401D-983A-3D962F401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17942" y="446254"/>
            <a:ext cx="333000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0000" h="5760000">
                <a:moveTo>
                  <a:pt x="6660000" y="5760000"/>
                </a:moveTo>
                <a:lnTo>
                  <a:pt x="0" y="576000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john wesley">
            <a:extLst>
              <a:ext uri="{FF2B5EF4-FFF2-40B4-BE49-F238E27FC236}">
                <a16:creationId xmlns:a16="http://schemas.microsoft.com/office/drawing/2014/main" id="{FF3D59FA-C7A0-8D56-79BE-ECB4D11A44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9" r="10655" b="2"/>
          <a:stretch/>
        </p:blipFill>
        <p:spPr bwMode="auto">
          <a:xfrm>
            <a:off x="8324850" y="531813"/>
            <a:ext cx="3326162" cy="5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Rectangle 5">
            <a:extLst>
              <a:ext uri="{FF2B5EF4-FFF2-40B4-BE49-F238E27FC236}">
                <a16:creationId xmlns:a16="http://schemas.microsoft.com/office/drawing/2014/main" id="{6CBE2BBD-AAE3-434F-A1E3-7FEC5D978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1547942" y="446254"/>
            <a:ext cx="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0 w 0"/>
              <a:gd name="connsiteY0" fmla="*/ 5760000 h 5760000"/>
              <a:gd name="connsiteX1" fmla="*/ 0 w 0"/>
              <a:gd name="connsiteY1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0000">
                <a:moveTo>
                  <a:pt x="0" y="576000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Rectangle 5">
            <a:extLst>
              <a:ext uri="{FF2B5EF4-FFF2-40B4-BE49-F238E27FC236}">
                <a16:creationId xmlns:a16="http://schemas.microsoft.com/office/drawing/2014/main" id="{6E9B5BF4-BD00-429D-8599-C19DDEDA6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217942" y="6206254"/>
            <a:ext cx="3330000" cy="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6660000 w 6660000"/>
              <a:gd name="connsiteY0" fmla="*/ 0 h 0"/>
              <a:gd name="connsiteX1" fmla="*/ 0 w 666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0000">
                <a:moveTo>
                  <a:pt x="6660000" y="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2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FD51C3-5AE6-9F45-B34C-AEB25F80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A radical assertion</a:t>
            </a:r>
          </a:p>
        </p:txBody>
      </p:sp>
      <p:pic>
        <p:nvPicPr>
          <p:cNvPr id="4098" name="Picture 2" descr="Image result for civil rights movement">
            <a:extLst>
              <a:ext uri="{FF2B5EF4-FFF2-40B4-BE49-F238E27FC236}">
                <a16:creationId xmlns:a16="http://schemas.microsoft.com/office/drawing/2014/main" id="{40248303-E71E-919A-925C-D85B5F176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499" y="2843213"/>
            <a:ext cx="3949778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52B6-66F1-4A25-7BE0-8D7C6B6B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r>
              <a:rPr lang="en-US" dirty="0"/>
              <a:t>The author asserts that the charismatic Pentecostal movement of the 1970s was more powerful than any other force in engendering racial reconciliation.</a:t>
            </a:r>
          </a:p>
          <a:p>
            <a:r>
              <a:rPr lang="en-US" dirty="0"/>
              <a:t>Do you agree with this assertion?  If so, what are the implications for our own 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3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0995-A9F2-662A-75C6-92200E96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radical assertion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EC8A5-D498-6FAC-7ADF-9ACF7B06A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“We are no longer a church at war with others, even though our commitment to orthodoxy is stronger and our standards of holiness are higher than during our days of division.”</a:t>
            </a:r>
          </a:p>
          <a:p>
            <a:r>
              <a:rPr lang="en-US" dirty="0"/>
              <a:t>What do you make of such a statement?  What are its implications for a church such as St. Bart’s?</a:t>
            </a:r>
          </a:p>
        </p:txBody>
      </p:sp>
    </p:spTree>
    <p:extLst>
      <p:ext uri="{BB962C8B-B14F-4D97-AF65-F5344CB8AC3E}">
        <p14:creationId xmlns:p14="http://schemas.microsoft.com/office/powerpoint/2010/main" val="10040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80F2-E6CD-B3E6-3E81-DCA8489E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AC6E1-FB2C-C3CC-3133-2B602567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whom are we now called by God to have a peacemaking/nuptial moment?</a:t>
            </a:r>
          </a:p>
          <a:p>
            <a:pPr lvl="1"/>
            <a:r>
              <a:rPr lang="en-US" dirty="0"/>
              <a:t>Our local ACNA church (St. Francis of Assisi)?</a:t>
            </a:r>
          </a:p>
          <a:p>
            <a:pPr lvl="1"/>
            <a:r>
              <a:rPr lang="en-US" dirty="0"/>
              <a:t>The Roman Catholic Church?</a:t>
            </a:r>
          </a:p>
          <a:p>
            <a:pPr lvl="1"/>
            <a:r>
              <a:rPr lang="en-US" dirty="0"/>
              <a:t>Protestant Evangelicals, e.g. Celebration Church?</a:t>
            </a:r>
          </a:p>
          <a:p>
            <a:pPr lvl="1"/>
            <a:r>
              <a:rPr lang="en-US" dirty="0"/>
              <a:t>Other religions, e.g. Jews, Muslims, Hindus, Jain?</a:t>
            </a:r>
          </a:p>
          <a:p>
            <a:pPr lvl="1"/>
            <a:r>
              <a:rPr lang="en-US"/>
              <a:t>Certain sectors of the secular world?</a:t>
            </a:r>
          </a:p>
          <a:p>
            <a:r>
              <a:rPr lang="en-US"/>
              <a:t>How </a:t>
            </a:r>
            <a:r>
              <a:rPr lang="en-US" dirty="0"/>
              <a:t>do we go about this work?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57519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37180</TotalTime>
  <Words>390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Rockwell Nova Light</vt:lpstr>
      <vt:lpstr>Wingdings</vt:lpstr>
      <vt:lpstr>LeafVTI</vt:lpstr>
      <vt:lpstr>Good disagreement?</vt:lpstr>
      <vt:lpstr>I-it versus i-thou</vt:lpstr>
      <vt:lpstr>Nuptial imagery</vt:lpstr>
      <vt:lpstr>A key nuptial moment: john wesley</vt:lpstr>
      <vt:lpstr>A radical assertion</vt:lpstr>
      <vt:lpstr>Another radical assertion</vt:lpstr>
      <vt:lpstr>What are we to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Lobban</dc:creator>
  <cp:lastModifiedBy>Andrew Lobban</cp:lastModifiedBy>
  <cp:revision>9</cp:revision>
  <dcterms:created xsi:type="dcterms:W3CDTF">2023-09-09T18:38:43Z</dcterms:created>
  <dcterms:modified xsi:type="dcterms:W3CDTF">2023-11-07T03:01:08Z</dcterms:modified>
</cp:coreProperties>
</file>