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60"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6B23F-5117-4802-A03F-09DD159377D5}" v="4" dt="2023-09-17T04:44:25.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F486B23F-5117-4802-A03F-09DD159377D5}"/>
    <pc:docChg chg="undo custSel addSld delSld modSld">
      <pc:chgData name="Andrew Lobban" userId="6a24ccb3d9680985" providerId="LiveId" clId="{F486B23F-5117-4802-A03F-09DD159377D5}" dt="2023-09-17T04:47:29.494" v="2484" actId="26606"/>
      <pc:docMkLst>
        <pc:docMk/>
      </pc:docMkLst>
      <pc:sldChg chg="modSp new mod">
        <pc:chgData name="Andrew Lobban" userId="6a24ccb3d9680985" providerId="LiveId" clId="{F486B23F-5117-4802-A03F-09DD159377D5}" dt="2023-09-17T04:37:41.563" v="1506" actId="6549"/>
        <pc:sldMkLst>
          <pc:docMk/>
          <pc:sldMk cId="3045379080" sldId="257"/>
        </pc:sldMkLst>
        <pc:spChg chg="mod">
          <ac:chgData name="Andrew Lobban" userId="6a24ccb3d9680985" providerId="LiveId" clId="{F486B23F-5117-4802-A03F-09DD159377D5}" dt="2023-09-17T04:11:25.886" v="39" actId="20577"/>
          <ac:spMkLst>
            <pc:docMk/>
            <pc:sldMk cId="3045379080" sldId="257"/>
            <ac:spMk id="2" creationId="{C009E6BE-106D-8A3C-6893-200116635FFD}"/>
          </ac:spMkLst>
        </pc:spChg>
        <pc:spChg chg="mod">
          <ac:chgData name="Andrew Lobban" userId="6a24ccb3d9680985" providerId="LiveId" clId="{F486B23F-5117-4802-A03F-09DD159377D5}" dt="2023-09-17T04:37:41.563" v="1506" actId="6549"/>
          <ac:spMkLst>
            <pc:docMk/>
            <pc:sldMk cId="3045379080" sldId="257"/>
            <ac:spMk id="3" creationId="{77B01B8D-BC61-C5B1-5DE2-3C194E96711A}"/>
          </ac:spMkLst>
        </pc:spChg>
      </pc:sldChg>
      <pc:sldChg chg="del">
        <pc:chgData name="Andrew Lobban" userId="6a24ccb3d9680985" providerId="LiveId" clId="{F486B23F-5117-4802-A03F-09DD159377D5}" dt="2023-09-12T03:54:03.829" v="8" actId="47"/>
        <pc:sldMkLst>
          <pc:docMk/>
          <pc:sldMk cId="3076221954" sldId="257"/>
        </pc:sldMkLst>
      </pc:sldChg>
      <pc:sldChg chg="del">
        <pc:chgData name="Andrew Lobban" userId="6a24ccb3d9680985" providerId="LiveId" clId="{F486B23F-5117-4802-A03F-09DD159377D5}" dt="2023-09-12T03:54:02.378" v="6" actId="47"/>
        <pc:sldMkLst>
          <pc:docMk/>
          <pc:sldMk cId="575112859" sldId="258"/>
        </pc:sldMkLst>
      </pc:sldChg>
      <pc:sldChg chg="addSp modSp new mod setBg">
        <pc:chgData name="Andrew Lobban" userId="6a24ccb3d9680985" providerId="LiveId" clId="{F486B23F-5117-4802-A03F-09DD159377D5}" dt="2023-09-17T04:18:19.501" v="606" actId="20577"/>
        <pc:sldMkLst>
          <pc:docMk/>
          <pc:sldMk cId="4239625144" sldId="258"/>
        </pc:sldMkLst>
        <pc:spChg chg="mod">
          <ac:chgData name="Andrew Lobban" userId="6a24ccb3d9680985" providerId="LiveId" clId="{F486B23F-5117-4802-A03F-09DD159377D5}" dt="2023-09-17T04:18:10.905" v="604" actId="26606"/>
          <ac:spMkLst>
            <pc:docMk/>
            <pc:sldMk cId="4239625144" sldId="258"/>
            <ac:spMk id="2" creationId="{FE8BD578-75EE-A770-F30B-15ED55A975D6}"/>
          </ac:spMkLst>
        </pc:spChg>
        <pc:spChg chg="mod">
          <ac:chgData name="Andrew Lobban" userId="6a24ccb3d9680985" providerId="LiveId" clId="{F486B23F-5117-4802-A03F-09DD159377D5}" dt="2023-09-17T04:18:19.501" v="606" actId="20577"/>
          <ac:spMkLst>
            <pc:docMk/>
            <pc:sldMk cId="4239625144" sldId="258"/>
            <ac:spMk id="3" creationId="{9D67151F-090E-6060-A9D7-FDD4951D2417}"/>
          </ac:spMkLst>
        </pc:spChg>
        <pc:spChg chg="add">
          <ac:chgData name="Andrew Lobban" userId="6a24ccb3d9680985" providerId="LiveId" clId="{F486B23F-5117-4802-A03F-09DD159377D5}" dt="2023-09-17T04:18:10.905" v="604" actId="26606"/>
          <ac:spMkLst>
            <pc:docMk/>
            <pc:sldMk cId="4239625144" sldId="258"/>
            <ac:spMk id="1031" creationId="{1AEB7F98-32EC-40D3-89EE-C8433023163A}"/>
          </ac:spMkLst>
        </pc:spChg>
        <pc:spChg chg="add">
          <ac:chgData name="Andrew Lobban" userId="6a24ccb3d9680985" providerId="LiveId" clId="{F486B23F-5117-4802-A03F-09DD159377D5}" dt="2023-09-17T04:18:10.905" v="604" actId="26606"/>
          <ac:spMkLst>
            <pc:docMk/>
            <pc:sldMk cId="4239625144" sldId="258"/>
            <ac:spMk id="1035" creationId="{DAD9000E-708C-464D-A86F-4ABE391B6BE8}"/>
          </ac:spMkLst>
        </pc:spChg>
        <pc:picChg chg="add mod">
          <ac:chgData name="Andrew Lobban" userId="6a24ccb3d9680985" providerId="LiveId" clId="{F486B23F-5117-4802-A03F-09DD159377D5}" dt="2023-09-17T04:18:10.905" v="604" actId="26606"/>
          <ac:picMkLst>
            <pc:docMk/>
            <pc:sldMk cId="4239625144" sldId="258"/>
            <ac:picMk id="1026" creationId="{BCC413DC-E9B0-DE34-A166-5883AAFC2862}"/>
          </ac:picMkLst>
        </pc:picChg>
        <pc:cxnChg chg="add">
          <ac:chgData name="Andrew Lobban" userId="6a24ccb3d9680985" providerId="LiveId" clId="{F486B23F-5117-4802-A03F-09DD159377D5}" dt="2023-09-17T04:18:10.905" v="604" actId="26606"/>
          <ac:cxnSpMkLst>
            <pc:docMk/>
            <pc:sldMk cId="4239625144" sldId="258"/>
            <ac:cxnSpMk id="1033" creationId="{77C6DF49-CBE3-4038-AC78-35DE4FD7CE8E}"/>
          </ac:cxnSpMkLst>
        </pc:cxnChg>
      </pc:sldChg>
      <pc:sldChg chg="addSp modSp new mod setBg">
        <pc:chgData name="Andrew Lobban" userId="6a24ccb3d9680985" providerId="LiveId" clId="{F486B23F-5117-4802-A03F-09DD159377D5}" dt="2023-09-17T04:29:43.262" v="1284" actId="26606"/>
        <pc:sldMkLst>
          <pc:docMk/>
          <pc:sldMk cId="410457409" sldId="259"/>
        </pc:sldMkLst>
        <pc:spChg chg="mod">
          <ac:chgData name="Andrew Lobban" userId="6a24ccb3d9680985" providerId="LiveId" clId="{F486B23F-5117-4802-A03F-09DD159377D5}" dt="2023-09-17T04:29:43.262" v="1284" actId="26606"/>
          <ac:spMkLst>
            <pc:docMk/>
            <pc:sldMk cId="410457409" sldId="259"/>
            <ac:spMk id="2" creationId="{D35D59DB-169E-0A3F-5800-B3A865D30580}"/>
          </ac:spMkLst>
        </pc:spChg>
        <pc:spChg chg="mod">
          <ac:chgData name="Andrew Lobban" userId="6a24ccb3d9680985" providerId="LiveId" clId="{F486B23F-5117-4802-A03F-09DD159377D5}" dt="2023-09-17T04:29:43.262" v="1284" actId="26606"/>
          <ac:spMkLst>
            <pc:docMk/>
            <pc:sldMk cId="410457409" sldId="259"/>
            <ac:spMk id="3" creationId="{B835E5DE-1B22-D747-1B41-3F3180B506DF}"/>
          </ac:spMkLst>
        </pc:spChg>
        <pc:spChg chg="add">
          <ac:chgData name="Andrew Lobban" userId="6a24ccb3d9680985" providerId="LiveId" clId="{F486B23F-5117-4802-A03F-09DD159377D5}" dt="2023-09-17T04:29:43.262" v="1284" actId="26606"/>
          <ac:spMkLst>
            <pc:docMk/>
            <pc:sldMk cId="410457409" sldId="259"/>
            <ac:spMk id="2055" creationId="{DB66C9CD-6BF4-44CA-8078-0BB819080761}"/>
          </ac:spMkLst>
        </pc:spChg>
        <pc:spChg chg="add">
          <ac:chgData name="Andrew Lobban" userId="6a24ccb3d9680985" providerId="LiveId" clId="{F486B23F-5117-4802-A03F-09DD159377D5}" dt="2023-09-17T04:29:43.262" v="1284" actId="26606"/>
          <ac:spMkLst>
            <pc:docMk/>
            <pc:sldMk cId="410457409" sldId="259"/>
            <ac:spMk id="2059" creationId="{AA11AC2B-E0EE-4BB9-8BC1-EC5DA9DBEE30}"/>
          </ac:spMkLst>
        </pc:spChg>
        <pc:picChg chg="add mod">
          <ac:chgData name="Andrew Lobban" userId="6a24ccb3d9680985" providerId="LiveId" clId="{F486B23F-5117-4802-A03F-09DD159377D5}" dt="2023-09-17T04:29:43.262" v="1284" actId="26606"/>
          <ac:picMkLst>
            <pc:docMk/>
            <pc:sldMk cId="410457409" sldId="259"/>
            <ac:picMk id="2050" creationId="{445558CA-3416-D766-59A4-0BAEE494C741}"/>
          </ac:picMkLst>
        </pc:picChg>
        <pc:cxnChg chg="add">
          <ac:chgData name="Andrew Lobban" userId="6a24ccb3d9680985" providerId="LiveId" clId="{F486B23F-5117-4802-A03F-09DD159377D5}" dt="2023-09-17T04:29:43.262" v="1284" actId="26606"/>
          <ac:cxnSpMkLst>
            <pc:docMk/>
            <pc:sldMk cId="410457409" sldId="259"/>
            <ac:cxnSpMk id="2057" creationId="{77C6DF49-CBE3-4038-AC78-35DE4FD7CE8E}"/>
          </ac:cxnSpMkLst>
        </pc:cxnChg>
      </pc:sldChg>
      <pc:sldChg chg="del">
        <pc:chgData name="Andrew Lobban" userId="6a24ccb3d9680985" providerId="LiveId" clId="{F486B23F-5117-4802-A03F-09DD159377D5}" dt="2023-09-12T03:54:02.021" v="5" actId="47"/>
        <pc:sldMkLst>
          <pc:docMk/>
          <pc:sldMk cId="3618705933" sldId="259"/>
        </pc:sldMkLst>
      </pc:sldChg>
      <pc:sldChg chg="modSp new mod">
        <pc:chgData name="Andrew Lobban" userId="6a24ccb3d9680985" providerId="LiveId" clId="{F486B23F-5117-4802-A03F-09DD159377D5}" dt="2023-09-17T04:21:24.521" v="833" actId="20577"/>
        <pc:sldMkLst>
          <pc:docMk/>
          <pc:sldMk cId="27849609" sldId="260"/>
        </pc:sldMkLst>
        <pc:spChg chg="mod">
          <ac:chgData name="Andrew Lobban" userId="6a24ccb3d9680985" providerId="LiveId" clId="{F486B23F-5117-4802-A03F-09DD159377D5}" dt="2023-09-17T04:19:07.688" v="643" actId="20577"/>
          <ac:spMkLst>
            <pc:docMk/>
            <pc:sldMk cId="27849609" sldId="260"/>
            <ac:spMk id="2" creationId="{BFFE05E7-DC5A-A7D4-EE37-9DE4E4612B92}"/>
          </ac:spMkLst>
        </pc:spChg>
        <pc:spChg chg="mod">
          <ac:chgData name="Andrew Lobban" userId="6a24ccb3d9680985" providerId="LiveId" clId="{F486B23F-5117-4802-A03F-09DD159377D5}" dt="2023-09-17T04:21:24.521" v="833" actId="20577"/>
          <ac:spMkLst>
            <pc:docMk/>
            <pc:sldMk cId="27849609" sldId="260"/>
            <ac:spMk id="3" creationId="{6F855A17-A8F6-86A6-1096-B6AF32E19DA7}"/>
          </ac:spMkLst>
        </pc:spChg>
      </pc:sldChg>
      <pc:sldChg chg="del">
        <pc:chgData name="Andrew Lobban" userId="6a24ccb3d9680985" providerId="LiveId" clId="{F486B23F-5117-4802-A03F-09DD159377D5}" dt="2023-09-12T03:54:01.659" v="4" actId="47"/>
        <pc:sldMkLst>
          <pc:docMk/>
          <pc:sldMk cId="1100135208" sldId="260"/>
        </pc:sldMkLst>
      </pc:sldChg>
      <pc:sldChg chg="del">
        <pc:chgData name="Andrew Lobban" userId="6a24ccb3d9680985" providerId="LiveId" clId="{F486B23F-5117-4802-A03F-09DD159377D5}" dt="2023-09-12T03:54:01.246" v="3" actId="47"/>
        <pc:sldMkLst>
          <pc:docMk/>
          <pc:sldMk cId="2613019624" sldId="261"/>
        </pc:sldMkLst>
      </pc:sldChg>
      <pc:sldChg chg="addSp delSp modSp new mod setBg">
        <pc:chgData name="Andrew Lobban" userId="6a24ccb3d9680985" providerId="LiveId" clId="{F486B23F-5117-4802-A03F-09DD159377D5}" dt="2023-09-17T04:37:25.484" v="1505" actId="26606"/>
        <pc:sldMkLst>
          <pc:docMk/>
          <pc:sldMk cId="3748409454" sldId="261"/>
        </pc:sldMkLst>
        <pc:spChg chg="mod">
          <ac:chgData name="Andrew Lobban" userId="6a24ccb3d9680985" providerId="LiveId" clId="{F486B23F-5117-4802-A03F-09DD159377D5}" dt="2023-09-17T04:37:25.484" v="1505" actId="26606"/>
          <ac:spMkLst>
            <pc:docMk/>
            <pc:sldMk cId="3748409454" sldId="261"/>
            <ac:spMk id="2" creationId="{480BD02E-9854-9B52-6358-FF1CB402869C}"/>
          </ac:spMkLst>
        </pc:spChg>
        <pc:spChg chg="mod ord">
          <ac:chgData name="Andrew Lobban" userId="6a24ccb3d9680985" providerId="LiveId" clId="{F486B23F-5117-4802-A03F-09DD159377D5}" dt="2023-09-17T04:37:25.484" v="1505" actId="26606"/>
          <ac:spMkLst>
            <pc:docMk/>
            <pc:sldMk cId="3748409454" sldId="261"/>
            <ac:spMk id="3" creationId="{C050023F-C17C-77C5-1731-AB4FA2C4E325}"/>
          </ac:spMkLst>
        </pc:spChg>
        <pc:spChg chg="add del">
          <ac:chgData name="Andrew Lobban" userId="6a24ccb3d9680985" providerId="LiveId" clId="{F486B23F-5117-4802-A03F-09DD159377D5}" dt="2023-09-17T04:37:25.482" v="1504" actId="26606"/>
          <ac:spMkLst>
            <pc:docMk/>
            <pc:sldMk cId="3748409454" sldId="261"/>
            <ac:spMk id="3079" creationId="{DB66C9CD-6BF4-44CA-8078-0BB819080761}"/>
          </ac:spMkLst>
        </pc:spChg>
        <pc:spChg chg="add del">
          <ac:chgData name="Andrew Lobban" userId="6a24ccb3d9680985" providerId="LiveId" clId="{F486B23F-5117-4802-A03F-09DD159377D5}" dt="2023-09-17T04:37:25.482" v="1504" actId="26606"/>
          <ac:spMkLst>
            <pc:docMk/>
            <pc:sldMk cId="3748409454" sldId="261"/>
            <ac:spMk id="3083" creationId="{AA11AC2B-E0EE-4BB9-8BC1-EC5DA9DBEE30}"/>
          </ac:spMkLst>
        </pc:spChg>
        <pc:spChg chg="add">
          <ac:chgData name="Andrew Lobban" userId="6a24ccb3d9680985" providerId="LiveId" clId="{F486B23F-5117-4802-A03F-09DD159377D5}" dt="2023-09-17T04:37:25.484" v="1505" actId="26606"/>
          <ac:spMkLst>
            <pc:docMk/>
            <pc:sldMk cId="3748409454" sldId="261"/>
            <ac:spMk id="3085" creationId="{369F5FE0-EBCF-4A14-AF3D-1ADCD6443E6F}"/>
          </ac:spMkLst>
        </pc:spChg>
        <pc:picChg chg="add mod">
          <ac:chgData name="Andrew Lobban" userId="6a24ccb3d9680985" providerId="LiveId" clId="{F486B23F-5117-4802-A03F-09DD159377D5}" dt="2023-09-17T04:37:25.484" v="1505" actId="26606"/>
          <ac:picMkLst>
            <pc:docMk/>
            <pc:sldMk cId="3748409454" sldId="261"/>
            <ac:picMk id="3074" creationId="{A667AE9A-4A73-65EC-FDBD-DA01C7392356}"/>
          </ac:picMkLst>
        </pc:picChg>
        <pc:cxnChg chg="add del">
          <ac:chgData name="Andrew Lobban" userId="6a24ccb3d9680985" providerId="LiveId" clId="{F486B23F-5117-4802-A03F-09DD159377D5}" dt="2023-09-17T04:37:25.482" v="1504" actId="26606"/>
          <ac:cxnSpMkLst>
            <pc:docMk/>
            <pc:sldMk cId="3748409454" sldId="261"/>
            <ac:cxnSpMk id="3081" creationId="{77C6DF49-CBE3-4038-AC78-35DE4FD7CE8E}"/>
          </ac:cxnSpMkLst>
        </pc:cxnChg>
      </pc:sldChg>
      <pc:sldChg chg="modSp new mod">
        <pc:chgData name="Andrew Lobban" userId="6a24ccb3d9680985" providerId="LiveId" clId="{F486B23F-5117-4802-A03F-09DD159377D5}" dt="2023-09-17T04:41:12.700" v="1988" actId="114"/>
        <pc:sldMkLst>
          <pc:docMk/>
          <pc:sldMk cId="632459509" sldId="262"/>
        </pc:sldMkLst>
        <pc:spChg chg="mod">
          <ac:chgData name="Andrew Lobban" userId="6a24ccb3d9680985" providerId="LiveId" clId="{F486B23F-5117-4802-A03F-09DD159377D5}" dt="2023-09-17T04:38:59.243" v="1554" actId="20577"/>
          <ac:spMkLst>
            <pc:docMk/>
            <pc:sldMk cId="632459509" sldId="262"/>
            <ac:spMk id="2" creationId="{8CFD4BF1-AC4B-DCDC-3521-B4ED3B0D700B}"/>
          </ac:spMkLst>
        </pc:spChg>
        <pc:spChg chg="mod">
          <ac:chgData name="Andrew Lobban" userId="6a24ccb3d9680985" providerId="LiveId" clId="{F486B23F-5117-4802-A03F-09DD159377D5}" dt="2023-09-17T04:41:12.700" v="1988" actId="114"/>
          <ac:spMkLst>
            <pc:docMk/>
            <pc:sldMk cId="632459509" sldId="262"/>
            <ac:spMk id="3" creationId="{D82D3C94-DEBE-0F9F-A961-7070F908303D}"/>
          </ac:spMkLst>
        </pc:spChg>
      </pc:sldChg>
      <pc:sldChg chg="del">
        <pc:chgData name="Andrew Lobban" userId="6a24ccb3d9680985" providerId="LiveId" clId="{F486B23F-5117-4802-A03F-09DD159377D5}" dt="2023-09-12T03:54:00.821" v="2" actId="47"/>
        <pc:sldMkLst>
          <pc:docMk/>
          <pc:sldMk cId="4168297287" sldId="262"/>
        </pc:sldMkLst>
      </pc:sldChg>
      <pc:sldChg chg="del">
        <pc:chgData name="Andrew Lobban" userId="6a24ccb3d9680985" providerId="LiveId" clId="{F486B23F-5117-4802-A03F-09DD159377D5}" dt="2023-09-12T03:54:00.022" v="1" actId="47"/>
        <pc:sldMkLst>
          <pc:docMk/>
          <pc:sldMk cId="1047947471" sldId="263"/>
        </pc:sldMkLst>
      </pc:sldChg>
      <pc:sldChg chg="addSp delSp modSp new mod setBg">
        <pc:chgData name="Andrew Lobban" userId="6a24ccb3d9680985" providerId="LiveId" clId="{F486B23F-5117-4802-A03F-09DD159377D5}" dt="2023-09-17T04:44:39.465" v="2082" actId="26606"/>
        <pc:sldMkLst>
          <pc:docMk/>
          <pc:sldMk cId="2425554851" sldId="263"/>
        </pc:sldMkLst>
        <pc:spChg chg="mod">
          <ac:chgData name="Andrew Lobban" userId="6a24ccb3d9680985" providerId="LiveId" clId="{F486B23F-5117-4802-A03F-09DD159377D5}" dt="2023-09-17T04:44:39.465" v="2082" actId="26606"/>
          <ac:spMkLst>
            <pc:docMk/>
            <pc:sldMk cId="2425554851" sldId="263"/>
            <ac:spMk id="2" creationId="{88362A99-B8A0-E55F-F222-159CB61583B3}"/>
          </ac:spMkLst>
        </pc:spChg>
        <pc:spChg chg="mod ord">
          <ac:chgData name="Andrew Lobban" userId="6a24ccb3d9680985" providerId="LiveId" clId="{F486B23F-5117-4802-A03F-09DD159377D5}" dt="2023-09-17T04:44:39.465" v="2082" actId="26606"/>
          <ac:spMkLst>
            <pc:docMk/>
            <pc:sldMk cId="2425554851" sldId="263"/>
            <ac:spMk id="3" creationId="{FA31666D-8A94-1FCE-FAA7-E40371A1E2B8}"/>
          </ac:spMkLst>
        </pc:spChg>
        <pc:spChg chg="add del">
          <ac:chgData name="Andrew Lobban" userId="6a24ccb3d9680985" providerId="LiveId" clId="{F486B23F-5117-4802-A03F-09DD159377D5}" dt="2023-09-17T04:44:35.289" v="2079" actId="26606"/>
          <ac:spMkLst>
            <pc:docMk/>
            <pc:sldMk cId="2425554851" sldId="263"/>
            <ac:spMk id="4103" creationId="{DB66C9CD-6BF4-44CA-8078-0BB819080761}"/>
          </ac:spMkLst>
        </pc:spChg>
        <pc:spChg chg="add del">
          <ac:chgData name="Andrew Lobban" userId="6a24ccb3d9680985" providerId="LiveId" clId="{F486B23F-5117-4802-A03F-09DD159377D5}" dt="2023-09-17T04:44:39.461" v="2081" actId="26606"/>
          <ac:spMkLst>
            <pc:docMk/>
            <pc:sldMk cId="2425554851" sldId="263"/>
            <ac:spMk id="4107" creationId="{AA11AC2B-E0EE-4BB9-8BC1-EC5DA9DBEE30}"/>
          </ac:spMkLst>
        </pc:spChg>
        <pc:spChg chg="add del">
          <ac:chgData name="Andrew Lobban" userId="6a24ccb3d9680985" providerId="LiveId" clId="{F486B23F-5117-4802-A03F-09DD159377D5}" dt="2023-09-17T04:44:39.461" v="2081" actId="26606"/>
          <ac:spMkLst>
            <pc:docMk/>
            <pc:sldMk cId="2425554851" sldId="263"/>
            <ac:spMk id="4108" creationId="{DB66C9CD-6BF4-44CA-8078-0BB819080761}"/>
          </ac:spMkLst>
        </pc:spChg>
        <pc:spChg chg="add">
          <ac:chgData name="Andrew Lobban" userId="6a24ccb3d9680985" providerId="LiveId" clId="{F486B23F-5117-4802-A03F-09DD159377D5}" dt="2023-09-17T04:44:39.465" v="2082" actId="26606"/>
          <ac:spMkLst>
            <pc:docMk/>
            <pc:sldMk cId="2425554851" sldId="263"/>
            <ac:spMk id="4111" creationId="{DB66C9CD-6BF4-44CA-8078-0BB819080761}"/>
          </ac:spMkLst>
        </pc:spChg>
        <pc:picChg chg="add mod">
          <ac:chgData name="Andrew Lobban" userId="6a24ccb3d9680985" providerId="LiveId" clId="{F486B23F-5117-4802-A03F-09DD159377D5}" dt="2023-09-17T04:44:39.465" v="2082" actId="26606"/>
          <ac:picMkLst>
            <pc:docMk/>
            <pc:sldMk cId="2425554851" sldId="263"/>
            <ac:picMk id="4098" creationId="{9A3D3F20-B99B-2EB6-2A82-2A0213F328E7}"/>
          </ac:picMkLst>
        </pc:picChg>
        <pc:cxnChg chg="add del">
          <ac:chgData name="Andrew Lobban" userId="6a24ccb3d9680985" providerId="LiveId" clId="{F486B23F-5117-4802-A03F-09DD159377D5}" dt="2023-09-17T04:44:35.289" v="2079" actId="26606"/>
          <ac:cxnSpMkLst>
            <pc:docMk/>
            <pc:sldMk cId="2425554851" sldId="263"/>
            <ac:cxnSpMk id="4105" creationId="{77C6DF49-CBE3-4038-AC78-35DE4FD7CE8E}"/>
          </ac:cxnSpMkLst>
        </pc:cxnChg>
        <pc:cxnChg chg="add del">
          <ac:chgData name="Andrew Lobban" userId="6a24ccb3d9680985" providerId="LiveId" clId="{F486B23F-5117-4802-A03F-09DD159377D5}" dt="2023-09-17T04:44:39.461" v="2081" actId="26606"/>
          <ac:cxnSpMkLst>
            <pc:docMk/>
            <pc:sldMk cId="2425554851" sldId="263"/>
            <ac:cxnSpMk id="4109" creationId="{77C6DF49-CBE3-4038-AC78-35DE4FD7CE8E}"/>
          </ac:cxnSpMkLst>
        </pc:cxnChg>
        <pc:cxnChg chg="add">
          <ac:chgData name="Andrew Lobban" userId="6a24ccb3d9680985" providerId="LiveId" clId="{F486B23F-5117-4802-A03F-09DD159377D5}" dt="2023-09-17T04:44:39.465" v="2082" actId="26606"/>
          <ac:cxnSpMkLst>
            <pc:docMk/>
            <pc:sldMk cId="2425554851" sldId="263"/>
            <ac:cxnSpMk id="4112" creationId="{77C6DF49-CBE3-4038-AC78-35DE4FD7CE8E}"/>
          </ac:cxnSpMkLst>
        </pc:cxnChg>
      </pc:sldChg>
      <pc:sldChg chg="addSp delSp modSp new mod setBg">
        <pc:chgData name="Andrew Lobban" userId="6a24ccb3d9680985" providerId="LiveId" clId="{F486B23F-5117-4802-A03F-09DD159377D5}" dt="2023-09-17T04:47:29.494" v="2484" actId="26606"/>
        <pc:sldMkLst>
          <pc:docMk/>
          <pc:sldMk cId="2435144162" sldId="264"/>
        </pc:sldMkLst>
        <pc:spChg chg="mod">
          <ac:chgData name="Andrew Lobban" userId="6a24ccb3d9680985" providerId="LiveId" clId="{F486B23F-5117-4802-A03F-09DD159377D5}" dt="2023-09-17T04:47:29.494" v="2484" actId="26606"/>
          <ac:spMkLst>
            <pc:docMk/>
            <pc:sldMk cId="2435144162" sldId="264"/>
            <ac:spMk id="2" creationId="{993B1B25-009F-F948-C4DC-633E74D330E4}"/>
          </ac:spMkLst>
        </pc:spChg>
        <pc:spChg chg="add del mod">
          <ac:chgData name="Andrew Lobban" userId="6a24ccb3d9680985" providerId="LiveId" clId="{F486B23F-5117-4802-A03F-09DD159377D5}" dt="2023-09-17T04:47:29.494" v="2484" actId="26606"/>
          <ac:spMkLst>
            <pc:docMk/>
            <pc:sldMk cId="2435144162" sldId="264"/>
            <ac:spMk id="3" creationId="{CE325CB8-E3B9-A934-DD89-4EEBC3CD0964}"/>
          </ac:spMkLst>
        </pc:spChg>
        <pc:spChg chg="add del">
          <ac:chgData name="Andrew Lobban" userId="6a24ccb3d9680985" providerId="LiveId" clId="{F486B23F-5117-4802-A03F-09DD159377D5}" dt="2023-09-17T04:47:22.236" v="2481" actId="26606"/>
          <ac:spMkLst>
            <pc:docMk/>
            <pc:sldMk cId="2435144162" sldId="264"/>
            <ac:spMk id="9" creationId="{DB66C9CD-6BF4-44CA-8078-0BB819080761}"/>
          </ac:spMkLst>
        </pc:spChg>
        <pc:spChg chg="add del">
          <ac:chgData name="Andrew Lobban" userId="6a24ccb3d9680985" providerId="LiveId" clId="{F486B23F-5117-4802-A03F-09DD159377D5}" dt="2023-09-17T04:47:29.472" v="2483" actId="26606"/>
          <ac:spMkLst>
            <pc:docMk/>
            <pc:sldMk cId="2435144162" sldId="264"/>
            <ac:spMk id="13" creationId="{DB66C9CD-6BF4-44CA-8078-0BB819080761}"/>
          </ac:spMkLst>
        </pc:spChg>
        <pc:spChg chg="add del">
          <ac:chgData name="Andrew Lobban" userId="6a24ccb3d9680985" providerId="LiveId" clId="{F486B23F-5117-4802-A03F-09DD159377D5}" dt="2023-09-17T04:47:29.472" v="2483" actId="26606"/>
          <ac:spMkLst>
            <pc:docMk/>
            <pc:sldMk cId="2435144162" sldId="264"/>
            <ac:spMk id="14" creationId="{F883A8D1-ED1B-47A1-AA44-289C080EDDB9}"/>
          </ac:spMkLst>
        </pc:spChg>
        <pc:spChg chg="add">
          <ac:chgData name="Andrew Lobban" userId="6a24ccb3d9680985" providerId="LiveId" clId="{F486B23F-5117-4802-A03F-09DD159377D5}" dt="2023-09-17T04:47:29.494" v="2484" actId="26606"/>
          <ac:spMkLst>
            <pc:docMk/>
            <pc:sldMk cId="2435144162" sldId="264"/>
            <ac:spMk id="17" creationId="{DB66C9CD-6BF4-44CA-8078-0BB819080761}"/>
          </ac:spMkLst>
        </pc:spChg>
        <pc:spChg chg="add">
          <ac:chgData name="Andrew Lobban" userId="6a24ccb3d9680985" providerId="LiveId" clId="{F486B23F-5117-4802-A03F-09DD159377D5}" dt="2023-09-17T04:47:29.494" v="2484" actId="26606"/>
          <ac:spMkLst>
            <pc:docMk/>
            <pc:sldMk cId="2435144162" sldId="264"/>
            <ac:spMk id="18" creationId="{F883A8D1-ED1B-47A1-AA44-289C080EDDB9}"/>
          </ac:spMkLst>
        </pc:spChg>
        <pc:graphicFrameChg chg="add del">
          <ac:chgData name="Andrew Lobban" userId="6a24ccb3d9680985" providerId="LiveId" clId="{F486B23F-5117-4802-A03F-09DD159377D5}" dt="2023-09-17T04:47:22.236" v="2481" actId="26606"/>
          <ac:graphicFrameMkLst>
            <pc:docMk/>
            <pc:sldMk cId="2435144162" sldId="264"/>
            <ac:graphicFrameMk id="5" creationId="{3F154F59-75DB-0253-DE0D-DA2925ABC6EB}"/>
          </ac:graphicFrameMkLst>
        </pc:graphicFrameChg>
        <pc:graphicFrameChg chg="add del">
          <ac:chgData name="Andrew Lobban" userId="6a24ccb3d9680985" providerId="LiveId" clId="{F486B23F-5117-4802-A03F-09DD159377D5}" dt="2023-09-17T04:47:29.472" v="2483" actId="26606"/>
          <ac:graphicFrameMkLst>
            <pc:docMk/>
            <pc:sldMk cId="2435144162" sldId="264"/>
            <ac:graphicFrameMk id="15" creationId="{92D8A206-6A46-0EC0-E39F-C5AA6FD8F3C2}"/>
          </ac:graphicFrameMkLst>
        </pc:graphicFrameChg>
        <pc:graphicFrameChg chg="add">
          <ac:chgData name="Andrew Lobban" userId="6a24ccb3d9680985" providerId="LiveId" clId="{F486B23F-5117-4802-A03F-09DD159377D5}" dt="2023-09-17T04:47:29.494" v="2484" actId="26606"/>
          <ac:graphicFrameMkLst>
            <pc:docMk/>
            <pc:sldMk cId="2435144162" sldId="264"/>
            <ac:graphicFrameMk id="19" creationId="{A91F7BDB-4A96-E770-CA39-B9BC278FD1FE}"/>
          </ac:graphicFrameMkLst>
        </pc:graphicFrameChg>
        <pc:cxnChg chg="add del">
          <ac:chgData name="Andrew Lobban" userId="6a24ccb3d9680985" providerId="LiveId" clId="{F486B23F-5117-4802-A03F-09DD159377D5}" dt="2023-09-17T04:47:22.236" v="2481" actId="26606"/>
          <ac:cxnSpMkLst>
            <pc:docMk/>
            <pc:sldMk cId="2435144162" sldId="264"/>
            <ac:cxnSpMk id="11" creationId="{D9BF9BF3-7E9D-458B-A5D2-E730C5FFD0CD}"/>
          </ac:cxnSpMkLst>
        </pc:cxnChg>
      </pc:sldChg>
      <pc:sldChg chg="del">
        <pc:chgData name="Andrew Lobban" userId="6a24ccb3d9680985" providerId="LiveId" clId="{F486B23F-5117-4802-A03F-09DD159377D5}" dt="2023-09-12T03:53:59.683" v="0" actId="47"/>
        <pc:sldMkLst>
          <pc:docMk/>
          <pc:sldMk cId="3174916719" sldId="264"/>
        </pc:sldMkLst>
      </pc:sldChg>
      <pc:sldChg chg="del">
        <pc:chgData name="Andrew Lobban" userId="6a24ccb3d9680985" providerId="LiveId" clId="{F486B23F-5117-4802-A03F-09DD159377D5}" dt="2023-09-12T03:54:02.848" v="7" actId="47"/>
        <pc:sldMkLst>
          <pc:docMk/>
          <pc:sldMk cId="575896283" sldId="26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DD4C9A-F5AE-47D7-AEDA-82111A8BE26E}"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92A2FC12-5D97-4E84-9554-3E27F32CD749}">
      <dgm:prSet/>
      <dgm:spPr/>
      <dgm:t>
        <a:bodyPr/>
        <a:lstStyle/>
        <a:p>
          <a:r>
            <a:rPr lang="en-US"/>
            <a:t>God’s act of reconciliation in Christ creates division between those who can accept a unified and reconciled creation and those who cannot.</a:t>
          </a:r>
        </a:p>
      </dgm:t>
    </dgm:pt>
    <dgm:pt modelId="{205F3403-D93D-4ECB-ABAF-1B5393E5E231}" type="parTrans" cxnId="{59BA3242-EC4B-4457-816B-F6A817553DF1}">
      <dgm:prSet/>
      <dgm:spPr/>
      <dgm:t>
        <a:bodyPr/>
        <a:lstStyle/>
        <a:p>
          <a:endParaRPr lang="en-US"/>
        </a:p>
      </dgm:t>
    </dgm:pt>
    <dgm:pt modelId="{C9B8F4A2-416B-4DB9-8730-699EC316C4A3}" type="sibTrans" cxnId="{59BA3242-EC4B-4457-816B-F6A817553DF1}">
      <dgm:prSet/>
      <dgm:spPr/>
      <dgm:t>
        <a:bodyPr/>
        <a:lstStyle/>
        <a:p>
          <a:endParaRPr lang="en-US"/>
        </a:p>
      </dgm:t>
    </dgm:pt>
    <dgm:pt modelId="{42339B4E-543C-44B5-B840-B22DAC8EF11A}">
      <dgm:prSet/>
      <dgm:spPr/>
      <dgm:t>
        <a:bodyPr/>
        <a:lstStyle/>
        <a:p>
          <a:r>
            <a:rPr lang="en-US"/>
            <a:t>Is it possible to have Good Disagreement even across this barrier, in other words to practice tolerance of spirit even with those who, by all appearances, favor division and conflict?</a:t>
          </a:r>
        </a:p>
      </dgm:t>
    </dgm:pt>
    <dgm:pt modelId="{5960E26E-6F69-418B-9DD1-110E4D94F532}" type="parTrans" cxnId="{5DE1B852-F6CA-48C1-9878-D0BD291BA854}">
      <dgm:prSet/>
      <dgm:spPr/>
      <dgm:t>
        <a:bodyPr/>
        <a:lstStyle/>
        <a:p>
          <a:endParaRPr lang="en-US"/>
        </a:p>
      </dgm:t>
    </dgm:pt>
    <dgm:pt modelId="{9AED3CFE-BB28-44D1-A1FB-9C7FA3C9756C}" type="sibTrans" cxnId="{5DE1B852-F6CA-48C1-9878-D0BD291BA854}">
      <dgm:prSet/>
      <dgm:spPr/>
      <dgm:t>
        <a:bodyPr/>
        <a:lstStyle/>
        <a:p>
          <a:endParaRPr lang="en-US"/>
        </a:p>
      </dgm:t>
    </dgm:pt>
    <dgm:pt modelId="{993CD2DE-E1AF-4292-B465-E2B606299A32}" type="pres">
      <dgm:prSet presAssocID="{E3DD4C9A-F5AE-47D7-AEDA-82111A8BE26E}" presName="hierChild1" presStyleCnt="0">
        <dgm:presLayoutVars>
          <dgm:chPref val="1"/>
          <dgm:dir/>
          <dgm:animOne val="branch"/>
          <dgm:animLvl val="lvl"/>
          <dgm:resizeHandles/>
        </dgm:presLayoutVars>
      </dgm:prSet>
      <dgm:spPr/>
    </dgm:pt>
    <dgm:pt modelId="{3D1BE25B-7EB3-4CAC-8C9B-122788106093}" type="pres">
      <dgm:prSet presAssocID="{92A2FC12-5D97-4E84-9554-3E27F32CD749}" presName="hierRoot1" presStyleCnt="0"/>
      <dgm:spPr/>
    </dgm:pt>
    <dgm:pt modelId="{D915D756-75EC-4F25-9688-9F7CEBE5C385}" type="pres">
      <dgm:prSet presAssocID="{92A2FC12-5D97-4E84-9554-3E27F32CD749}" presName="composite" presStyleCnt="0"/>
      <dgm:spPr/>
    </dgm:pt>
    <dgm:pt modelId="{09308851-07EF-462F-B0A5-FB4D2DF86307}" type="pres">
      <dgm:prSet presAssocID="{92A2FC12-5D97-4E84-9554-3E27F32CD749}" presName="background" presStyleLbl="node0" presStyleIdx="0" presStyleCnt="2"/>
      <dgm:spPr/>
    </dgm:pt>
    <dgm:pt modelId="{259E58D0-8A06-4FCE-BCB1-C5D1F9297E19}" type="pres">
      <dgm:prSet presAssocID="{92A2FC12-5D97-4E84-9554-3E27F32CD749}" presName="text" presStyleLbl="fgAcc0" presStyleIdx="0" presStyleCnt="2">
        <dgm:presLayoutVars>
          <dgm:chPref val="3"/>
        </dgm:presLayoutVars>
      </dgm:prSet>
      <dgm:spPr/>
    </dgm:pt>
    <dgm:pt modelId="{9A0D191A-0EED-4B85-AD40-EBFC1EC7CA65}" type="pres">
      <dgm:prSet presAssocID="{92A2FC12-5D97-4E84-9554-3E27F32CD749}" presName="hierChild2" presStyleCnt="0"/>
      <dgm:spPr/>
    </dgm:pt>
    <dgm:pt modelId="{85FEC124-9147-4F27-9E3E-7A04F675F58D}" type="pres">
      <dgm:prSet presAssocID="{42339B4E-543C-44B5-B840-B22DAC8EF11A}" presName="hierRoot1" presStyleCnt="0"/>
      <dgm:spPr/>
    </dgm:pt>
    <dgm:pt modelId="{5F78D3B6-3290-455E-9833-0ADCADE27B3C}" type="pres">
      <dgm:prSet presAssocID="{42339B4E-543C-44B5-B840-B22DAC8EF11A}" presName="composite" presStyleCnt="0"/>
      <dgm:spPr/>
    </dgm:pt>
    <dgm:pt modelId="{F4179FC1-3803-47CF-8D8A-8CC4331BB749}" type="pres">
      <dgm:prSet presAssocID="{42339B4E-543C-44B5-B840-B22DAC8EF11A}" presName="background" presStyleLbl="node0" presStyleIdx="1" presStyleCnt="2"/>
      <dgm:spPr/>
    </dgm:pt>
    <dgm:pt modelId="{1FB7FB75-61FF-4129-B608-895473F31359}" type="pres">
      <dgm:prSet presAssocID="{42339B4E-543C-44B5-B840-B22DAC8EF11A}" presName="text" presStyleLbl="fgAcc0" presStyleIdx="1" presStyleCnt="2">
        <dgm:presLayoutVars>
          <dgm:chPref val="3"/>
        </dgm:presLayoutVars>
      </dgm:prSet>
      <dgm:spPr/>
    </dgm:pt>
    <dgm:pt modelId="{2970229E-C53A-41CF-A2C2-67EC414A1B08}" type="pres">
      <dgm:prSet presAssocID="{42339B4E-543C-44B5-B840-B22DAC8EF11A}" presName="hierChild2" presStyleCnt="0"/>
      <dgm:spPr/>
    </dgm:pt>
  </dgm:ptLst>
  <dgm:cxnLst>
    <dgm:cxn modelId="{BA6F630F-C0F8-4791-8D68-227997DBB0F9}" type="presOf" srcId="{92A2FC12-5D97-4E84-9554-3E27F32CD749}" destId="{259E58D0-8A06-4FCE-BCB1-C5D1F9297E19}" srcOrd="0" destOrd="0" presId="urn:microsoft.com/office/officeart/2005/8/layout/hierarchy1"/>
    <dgm:cxn modelId="{59BA3242-EC4B-4457-816B-F6A817553DF1}" srcId="{E3DD4C9A-F5AE-47D7-AEDA-82111A8BE26E}" destId="{92A2FC12-5D97-4E84-9554-3E27F32CD749}" srcOrd="0" destOrd="0" parTransId="{205F3403-D93D-4ECB-ABAF-1B5393E5E231}" sibTransId="{C9B8F4A2-416B-4DB9-8730-699EC316C4A3}"/>
    <dgm:cxn modelId="{5DE1B852-F6CA-48C1-9878-D0BD291BA854}" srcId="{E3DD4C9A-F5AE-47D7-AEDA-82111A8BE26E}" destId="{42339B4E-543C-44B5-B840-B22DAC8EF11A}" srcOrd="1" destOrd="0" parTransId="{5960E26E-6F69-418B-9DD1-110E4D94F532}" sibTransId="{9AED3CFE-BB28-44D1-A1FB-9C7FA3C9756C}"/>
    <dgm:cxn modelId="{A33700DA-6CA0-4F60-88A8-AB6820C9A18E}" type="presOf" srcId="{E3DD4C9A-F5AE-47D7-AEDA-82111A8BE26E}" destId="{993CD2DE-E1AF-4292-B465-E2B606299A32}" srcOrd="0" destOrd="0" presId="urn:microsoft.com/office/officeart/2005/8/layout/hierarchy1"/>
    <dgm:cxn modelId="{63234ADD-3314-4DD2-B1AC-ED8185EAC99F}" type="presOf" srcId="{42339B4E-543C-44B5-B840-B22DAC8EF11A}" destId="{1FB7FB75-61FF-4129-B608-895473F31359}" srcOrd="0" destOrd="0" presId="urn:microsoft.com/office/officeart/2005/8/layout/hierarchy1"/>
    <dgm:cxn modelId="{DA09095D-90E2-4909-B92C-A71F322DCDE8}" type="presParOf" srcId="{993CD2DE-E1AF-4292-B465-E2B606299A32}" destId="{3D1BE25B-7EB3-4CAC-8C9B-122788106093}" srcOrd="0" destOrd="0" presId="urn:microsoft.com/office/officeart/2005/8/layout/hierarchy1"/>
    <dgm:cxn modelId="{0B1E6DCD-0366-4418-AD3E-395B2C85FADF}" type="presParOf" srcId="{3D1BE25B-7EB3-4CAC-8C9B-122788106093}" destId="{D915D756-75EC-4F25-9688-9F7CEBE5C385}" srcOrd="0" destOrd="0" presId="urn:microsoft.com/office/officeart/2005/8/layout/hierarchy1"/>
    <dgm:cxn modelId="{99D55A38-B581-43E5-8C9E-593DD82DAF1F}" type="presParOf" srcId="{D915D756-75EC-4F25-9688-9F7CEBE5C385}" destId="{09308851-07EF-462F-B0A5-FB4D2DF86307}" srcOrd="0" destOrd="0" presId="urn:microsoft.com/office/officeart/2005/8/layout/hierarchy1"/>
    <dgm:cxn modelId="{CA2FCAA0-5815-4421-A5AC-7E65D79F8310}" type="presParOf" srcId="{D915D756-75EC-4F25-9688-9F7CEBE5C385}" destId="{259E58D0-8A06-4FCE-BCB1-C5D1F9297E19}" srcOrd="1" destOrd="0" presId="urn:microsoft.com/office/officeart/2005/8/layout/hierarchy1"/>
    <dgm:cxn modelId="{B675E708-1AD5-406E-8E2F-1227C24BA54A}" type="presParOf" srcId="{3D1BE25B-7EB3-4CAC-8C9B-122788106093}" destId="{9A0D191A-0EED-4B85-AD40-EBFC1EC7CA65}" srcOrd="1" destOrd="0" presId="urn:microsoft.com/office/officeart/2005/8/layout/hierarchy1"/>
    <dgm:cxn modelId="{412EA9B9-B498-4BC1-BB0C-27ACBBD95086}" type="presParOf" srcId="{993CD2DE-E1AF-4292-B465-E2B606299A32}" destId="{85FEC124-9147-4F27-9E3E-7A04F675F58D}" srcOrd="1" destOrd="0" presId="urn:microsoft.com/office/officeart/2005/8/layout/hierarchy1"/>
    <dgm:cxn modelId="{93B12465-6FFD-465F-9534-0485BBA135D9}" type="presParOf" srcId="{85FEC124-9147-4F27-9E3E-7A04F675F58D}" destId="{5F78D3B6-3290-455E-9833-0ADCADE27B3C}" srcOrd="0" destOrd="0" presId="urn:microsoft.com/office/officeart/2005/8/layout/hierarchy1"/>
    <dgm:cxn modelId="{59F95515-5126-4501-A348-736112562A92}" type="presParOf" srcId="{5F78D3B6-3290-455E-9833-0ADCADE27B3C}" destId="{F4179FC1-3803-47CF-8D8A-8CC4331BB749}" srcOrd="0" destOrd="0" presId="urn:microsoft.com/office/officeart/2005/8/layout/hierarchy1"/>
    <dgm:cxn modelId="{651B9176-D8E5-4D45-A0B1-B90F09DF278C}" type="presParOf" srcId="{5F78D3B6-3290-455E-9833-0ADCADE27B3C}" destId="{1FB7FB75-61FF-4129-B608-895473F31359}" srcOrd="1" destOrd="0" presId="urn:microsoft.com/office/officeart/2005/8/layout/hierarchy1"/>
    <dgm:cxn modelId="{0E625A87-4DEE-4EC9-B607-C686E83D89D8}" type="presParOf" srcId="{85FEC124-9147-4F27-9E3E-7A04F675F58D}" destId="{2970229E-C53A-41CF-A2C2-67EC414A1B0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08851-07EF-462F-B0A5-FB4D2DF86307}">
      <dsp:nvSpPr>
        <dsp:cNvPr id="0" name=""/>
        <dsp:cNvSpPr/>
      </dsp:nvSpPr>
      <dsp:spPr>
        <a:xfrm>
          <a:off x="86794" y="606"/>
          <a:ext cx="4686893" cy="2976177"/>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259E58D0-8A06-4FCE-BCB1-C5D1F9297E19}">
      <dsp:nvSpPr>
        <dsp:cNvPr id="0" name=""/>
        <dsp:cNvSpPr/>
      </dsp:nvSpPr>
      <dsp:spPr>
        <a:xfrm>
          <a:off x="607560" y="495334"/>
          <a:ext cx="4686893" cy="29761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God’s act of reconciliation in Christ creates division between those who can accept a unified and reconciled creation and those who cannot.</a:t>
          </a:r>
        </a:p>
      </dsp:txBody>
      <dsp:txXfrm>
        <a:off x="694729" y="582503"/>
        <a:ext cx="4512555" cy="2801839"/>
      </dsp:txXfrm>
    </dsp:sp>
    <dsp:sp modelId="{F4179FC1-3803-47CF-8D8A-8CC4331BB749}">
      <dsp:nvSpPr>
        <dsp:cNvPr id="0" name=""/>
        <dsp:cNvSpPr/>
      </dsp:nvSpPr>
      <dsp:spPr>
        <a:xfrm>
          <a:off x="5815219" y="606"/>
          <a:ext cx="4686893" cy="2976177"/>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1FB7FB75-61FF-4129-B608-895473F31359}">
      <dsp:nvSpPr>
        <dsp:cNvPr id="0" name=""/>
        <dsp:cNvSpPr/>
      </dsp:nvSpPr>
      <dsp:spPr>
        <a:xfrm>
          <a:off x="6335985" y="495334"/>
          <a:ext cx="4686893" cy="29761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Is it possible to have Good Disagreement even across this barrier, in other words to practice tolerance of spirit even with those who, by all appearances, favor division and conflict?</a:t>
          </a:r>
        </a:p>
      </dsp:txBody>
      <dsp:txXfrm>
        <a:off x="6423154" y="582503"/>
        <a:ext cx="4512555" cy="28018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9/14/2023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9/14/2023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E6BE-106D-8A3C-6893-200116635FFD}"/>
              </a:ext>
            </a:extLst>
          </p:cNvPr>
          <p:cNvSpPr>
            <a:spLocks noGrp="1"/>
          </p:cNvSpPr>
          <p:nvPr>
            <p:ph type="title"/>
          </p:nvPr>
        </p:nvSpPr>
        <p:spPr/>
        <p:txBody>
          <a:bodyPr/>
          <a:lstStyle/>
          <a:p>
            <a:r>
              <a:rPr lang="en-US" dirty="0"/>
              <a:t>Reconciliation: what is it?</a:t>
            </a:r>
          </a:p>
        </p:txBody>
      </p:sp>
      <p:sp>
        <p:nvSpPr>
          <p:cNvPr id="3" name="Content Placeholder 2">
            <a:extLst>
              <a:ext uri="{FF2B5EF4-FFF2-40B4-BE49-F238E27FC236}">
                <a16:creationId xmlns:a16="http://schemas.microsoft.com/office/drawing/2014/main" id="{77B01B8D-BC61-C5B1-5DE2-3C194E96711A}"/>
              </a:ext>
            </a:extLst>
          </p:cNvPr>
          <p:cNvSpPr>
            <a:spLocks noGrp="1"/>
          </p:cNvSpPr>
          <p:nvPr>
            <p:ph idx="1"/>
          </p:nvPr>
        </p:nvSpPr>
        <p:spPr/>
        <p:txBody>
          <a:bodyPr>
            <a:normAutofit fontScale="70000" lnSpcReduction="20000"/>
          </a:bodyPr>
          <a:lstStyle/>
          <a:p>
            <a:pPr marL="0" indent="0">
              <a:buNone/>
            </a:pPr>
            <a:r>
              <a:rPr lang="en-US" dirty="0"/>
              <a:t>Reconciliation is a change in status.  Reconciled parties go from being enemies to being friends, from being “far off” to being “brought near.”</a:t>
            </a:r>
          </a:p>
          <a:p>
            <a:pPr lvl="1"/>
            <a:r>
              <a:rPr lang="en-US" b="0" i="0" dirty="0">
                <a:solidFill>
                  <a:srgbClr val="010000"/>
                </a:solidFill>
                <a:effectLst/>
                <a:latin typeface="Verdana" panose="020B0604030504040204" pitchFamily="34" charset="0"/>
              </a:rPr>
              <a:t>So then, remember that at one time you Gentiles by birth, called ‘the uncircumcision’ by those who are called ‘the circumcision’—a physical circumcision made in the flesh by human hands— remember that you were at that time without Christ, being aliens from the commonwealth of Israel, and strangers to the covenants of promise, having no hope and without God in the world. But now in Christ Jesus you who once were far off have been brought near by the blood of Christ. For he is our peace; in his flesh he has made both groups into one and has broken down the dividing wall, that is, the hostility between us. He has abolished the law with its commandments and ordinances, so that he might create in himself one new humanity in place of the two, thus making peace, and might reconcile both groups to God in one body through the cross, thus putting to death that hostility through it. So he came and proclaimed peace to you who were far off and peace to those who were near; for through him both of us have access in one Spirit to the Father. So then you are no longer strangers and aliens, but you are citizens with the saints and also members of the household of God.  </a:t>
            </a:r>
          </a:p>
          <a:p>
            <a:pPr lvl="1"/>
            <a:r>
              <a:rPr lang="en-US" b="0" i="0" dirty="0">
                <a:solidFill>
                  <a:srgbClr val="010000"/>
                </a:solidFill>
                <a:effectLst/>
                <a:latin typeface="Verdana" panose="020B0604030504040204" pitchFamily="34" charset="0"/>
              </a:rPr>
              <a:t>Ep</a:t>
            </a:r>
            <a:r>
              <a:rPr lang="en-US" i="0" dirty="0">
                <a:solidFill>
                  <a:srgbClr val="010000"/>
                </a:solidFill>
                <a:latin typeface="Verdana" panose="020B0604030504040204" pitchFamily="34" charset="0"/>
              </a:rPr>
              <a:t>hesians 2:11-19</a:t>
            </a:r>
            <a:endParaRPr lang="en-US" b="0" i="0" dirty="0">
              <a:solidFill>
                <a:srgbClr val="010000"/>
              </a:solidFill>
              <a:effectLst/>
              <a:latin typeface="Verdana" panose="020B0604030504040204" pitchFamily="34" charset="0"/>
            </a:endParaRPr>
          </a:p>
        </p:txBody>
      </p:sp>
    </p:spTree>
    <p:extLst>
      <p:ext uri="{BB962C8B-B14F-4D97-AF65-F5344CB8AC3E}">
        <p14:creationId xmlns:p14="http://schemas.microsoft.com/office/powerpoint/2010/main" val="304537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E05E7-DC5A-A7D4-EE37-9DE4E4612B92}"/>
              </a:ext>
            </a:extLst>
          </p:cNvPr>
          <p:cNvSpPr>
            <a:spLocks noGrp="1"/>
          </p:cNvSpPr>
          <p:nvPr>
            <p:ph type="title"/>
          </p:nvPr>
        </p:nvSpPr>
        <p:spPr/>
        <p:txBody>
          <a:bodyPr/>
          <a:lstStyle/>
          <a:p>
            <a:r>
              <a:rPr lang="en-US" dirty="0"/>
              <a:t>How important is reconciliation?</a:t>
            </a:r>
          </a:p>
        </p:txBody>
      </p:sp>
      <p:sp>
        <p:nvSpPr>
          <p:cNvPr id="3" name="Content Placeholder 2">
            <a:extLst>
              <a:ext uri="{FF2B5EF4-FFF2-40B4-BE49-F238E27FC236}">
                <a16:creationId xmlns:a16="http://schemas.microsoft.com/office/drawing/2014/main" id="{6F855A17-A8F6-86A6-1096-B6AF32E19DA7}"/>
              </a:ext>
            </a:extLst>
          </p:cNvPr>
          <p:cNvSpPr>
            <a:spLocks noGrp="1"/>
          </p:cNvSpPr>
          <p:nvPr>
            <p:ph idx="1"/>
          </p:nvPr>
        </p:nvSpPr>
        <p:spPr/>
        <p:txBody>
          <a:bodyPr>
            <a:normAutofit fontScale="85000" lnSpcReduction="10000"/>
          </a:bodyPr>
          <a:lstStyle/>
          <a:p>
            <a:r>
              <a:rPr lang="en-US" dirty="0"/>
              <a:t>The word and idea of reconciliation doesn’t appear that often in the Bible.</a:t>
            </a:r>
          </a:p>
          <a:p>
            <a:r>
              <a:rPr lang="en-US" dirty="0"/>
              <a:t>Nonetheless, it is arguably utterly central in Christian theology:</a:t>
            </a:r>
          </a:p>
          <a:p>
            <a:pPr lvl="1"/>
            <a:r>
              <a:rPr lang="en-US" b="0" i="0" dirty="0">
                <a:solidFill>
                  <a:srgbClr val="010000"/>
                </a:solidFill>
                <a:effectLst/>
                <a:latin typeface="Verdana" panose="020B0604030504040204" pitchFamily="34" charset="0"/>
              </a:rPr>
              <a:t>From now on, therefore, we regard no one from a human point of view; even though we once knew Christ from a human point of view, we know him no longer in that way. So if anyone is in Christ, there is a new creation: everything old has passed away; see, everything has become new! All this is from God, who reconciled us to himself through Christ, and has given us the ministry of reconciliation; that is, in Christ God was reconciling the world to himself, not counting their trespasses against them, and entrusting the message of reconciliation to us. So we are ambassadors for Christ, since God is making his appeal through us; we entreat you on behalf of Christ, be reconciled to God.</a:t>
            </a:r>
          </a:p>
          <a:p>
            <a:pPr lvl="1"/>
            <a:r>
              <a:rPr lang="en-US" i="0" dirty="0">
                <a:solidFill>
                  <a:srgbClr val="010000"/>
                </a:solidFill>
                <a:latin typeface="Verdana" panose="020B0604030504040204" pitchFamily="34" charset="0"/>
              </a:rPr>
              <a:t>2 Corinthians 5:16-20</a:t>
            </a:r>
            <a:endParaRPr lang="en-US" dirty="0"/>
          </a:p>
        </p:txBody>
      </p:sp>
    </p:spTree>
    <p:extLst>
      <p:ext uri="{BB962C8B-B14F-4D97-AF65-F5344CB8AC3E}">
        <p14:creationId xmlns:p14="http://schemas.microsoft.com/office/powerpoint/2010/main" val="2784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BD578-75EE-A770-F30B-15ED55A975D6}"/>
              </a:ext>
            </a:extLst>
          </p:cNvPr>
          <p:cNvSpPr>
            <a:spLocks noGrp="1"/>
          </p:cNvSpPr>
          <p:nvPr>
            <p:ph type="title"/>
          </p:nvPr>
        </p:nvSpPr>
        <p:spPr>
          <a:xfrm>
            <a:off x="540988" y="540033"/>
            <a:ext cx="3884962" cy="1331604"/>
          </a:xfrm>
        </p:spPr>
        <p:txBody>
          <a:bodyPr anchor="b">
            <a:normAutofit/>
          </a:bodyPr>
          <a:lstStyle/>
          <a:p>
            <a:pPr algn="ctr">
              <a:lnSpc>
                <a:spcPct val="90000"/>
              </a:lnSpc>
            </a:pPr>
            <a:r>
              <a:rPr lang="en-US" sz="2400"/>
              <a:t>What is unique about new testament reconciliation?</a:t>
            </a:r>
          </a:p>
        </p:txBody>
      </p:sp>
      <p:cxnSp>
        <p:nvCxnSpPr>
          <p:cNvPr id="1033" name="Straight Connector 103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13469"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D67151F-090E-6060-A9D7-FDD4951D2417}"/>
              </a:ext>
            </a:extLst>
          </p:cNvPr>
          <p:cNvSpPr>
            <a:spLocks noGrp="1"/>
          </p:cNvSpPr>
          <p:nvPr>
            <p:ph idx="1"/>
          </p:nvPr>
        </p:nvSpPr>
        <p:spPr>
          <a:xfrm>
            <a:off x="540988" y="2759076"/>
            <a:ext cx="3884962" cy="3009899"/>
          </a:xfrm>
        </p:spPr>
        <p:txBody>
          <a:bodyPr>
            <a:normAutofit/>
          </a:bodyPr>
          <a:lstStyle/>
          <a:p>
            <a:pPr>
              <a:lnSpc>
                <a:spcPct val="115000"/>
              </a:lnSpc>
            </a:pPr>
            <a:r>
              <a:rPr lang="en-US" sz="1700" dirty="0"/>
              <a:t>Usually the party that initiates reconciliation is the offending party.</a:t>
            </a:r>
          </a:p>
          <a:p>
            <a:pPr>
              <a:lnSpc>
                <a:spcPct val="115000"/>
              </a:lnSpc>
            </a:pPr>
            <a:r>
              <a:rPr lang="en-US" sz="1700" dirty="0"/>
              <a:t>In the New Testament, however, it is God (the offended party) who initiates it and who bears the heavy cost.</a:t>
            </a:r>
          </a:p>
          <a:p>
            <a:pPr>
              <a:lnSpc>
                <a:spcPct val="115000"/>
              </a:lnSpc>
            </a:pPr>
            <a:r>
              <a:rPr lang="en-US" sz="1700" dirty="0"/>
              <a:t>What implications does this have for Christ’s faithful?</a:t>
            </a:r>
          </a:p>
        </p:txBody>
      </p:sp>
      <p:sp>
        <p:nvSpPr>
          <p:cNvPr id="1035" name="Rectangle 1034">
            <a:extLst>
              <a:ext uri="{FF2B5EF4-FFF2-40B4-BE49-F238E27FC236}">
                <a16:creationId xmlns:a16="http://schemas.microsoft.com/office/drawing/2014/main" id="{DAD9000E-708C-464D-A86F-4ABE391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6337" y="0"/>
            <a:ext cx="7205663"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1026" name="Picture 2" descr="Forgiveness and Reconciliation in the Bible: Meaning and Differences">
            <a:extLst>
              <a:ext uri="{FF2B5EF4-FFF2-40B4-BE49-F238E27FC236}">
                <a16:creationId xmlns:a16="http://schemas.microsoft.com/office/drawing/2014/main" id="{BCC413DC-E9B0-DE34-A166-5883AAFC28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37200" y="1830439"/>
            <a:ext cx="6113812" cy="3194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62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5D59DB-169E-0A3F-5800-B3A865D30580}"/>
              </a:ext>
            </a:extLst>
          </p:cNvPr>
          <p:cNvSpPr>
            <a:spLocks noGrp="1"/>
          </p:cNvSpPr>
          <p:nvPr>
            <p:ph type="title"/>
          </p:nvPr>
        </p:nvSpPr>
        <p:spPr>
          <a:xfrm>
            <a:off x="1080000" y="540032"/>
            <a:ext cx="4426782" cy="1331605"/>
          </a:xfrm>
        </p:spPr>
        <p:txBody>
          <a:bodyPr anchor="b">
            <a:normAutofit/>
          </a:bodyPr>
          <a:lstStyle/>
          <a:p>
            <a:pPr algn="ctr"/>
            <a:r>
              <a:rPr lang="en-US" dirty="0"/>
              <a:t>All things in proper order</a:t>
            </a:r>
            <a:endParaRPr lang="en-US"/>
          </a:p>
        </p:txBody>
      </p:sp>
      <p:cxnSp>
        <p:nvCxnSpPr>
          <p:cNvPr id="2057" name="Straight Connector 2056">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23391" y="2310207"/>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35E5DE-1B22-D747-1B41-3F3180B506DF}"/>
              </a:ext>
            </a:extLst>
          </p:cNvPr>
          <p:cNvSpPr>
            <a:spLocks noGrp="1"/>
          </p:cNvSpPr>
          <p:nvPr>
            <p:ph idx="1"/>
          </p:nvPr>
        </p:nvSpPr>
        <p:spPr>
          <a:xfrm>
            <a:off x="1080000" y="2759076"/>
            <a:ext cx="4460874" cy="3009899"/>
          </a:xfrm>
        </p:spPr>
        <p:txBody>
          <a:bodyPr>
            <a:normAutofit/>
          </a:bodyPr>
          <a:lstStyle/>
          <a:p>
            <a:pPr>
              <a:lnSpc>
                <a:spcPct val="115000"/>
              </a:lnSpc>
            </a:pPr>
            <a:r>
              <a:rPr lang="en-US" sz="1900"/>
              <a:t>Reconciliation is not simply a human matter, and it is </a:t>
            </a:r>
            <a:r>
              <a:rPr lang="en-US" sz="1900" i="1"/>
              <a:t>definitely</a:t>
            </a:r>
            <a:r>
              <a:rPr lang="en-US" sz="1900"/>
              <a:t> not simply the end of conflict.</a:t>
            </a:r>
          </a:p>
          <a:p>
            <a:pPr>
              <a:lnSpc>
                <a:spcPct val="115000"/>
              </a:lnSpc>
            </a:pPr>
            <a:r>
              <a:rPr lang="en-US" sz="1900"/>
              <a:t>We must first be reconciled to God, and only then and from that state can we be reconciled as a human family.</a:t>
            </a:r>
          </a:p>
          <a:p>
            <a:pPr>
              <a:lnSpc>
                <a:spcPct val="115000"/>
              </a:lnSpc>
            </a:pPr>
            <a:r>
              <a:rPr lang="en-US" sz="1900"/>
              <a:t>Do we put up obstacles to being reconciled to God?  What are they?</a:t>
            </a:r>
          </a:p>
          <a:p>
            <a:pPr>
              <a:lnSpc>
                <a:spcPct val="115000"/>
              </a:lnSpc>
            </a:pPr>
            <a:endParaRPr lang="en-US" sz="1900"/>
          </a:p>
        </p:txBody>
      </p:sp>
      <p:sp>
        <p:nvSpPr>
          <p:cNvPr id="2059" name="Rectangle 2058">
            <a:extLst>
              <a:ext uri="{FF2B5EF4-FFF2-40B4-BE49-F238E27FC236}">
                <a16:creationId xmlns:a16="http://schemas.microsoft.com/office/drawing/2014/main" id="{AA11AC2B-E0EE-4BB9-8BC1-EC5DA9DBE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54794" y="0"/>
            <a:ext cx="5537206" cy="6858000"/>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pic>
        <p:nvPicPr>
          <p:cNvPr id="2050" name="Picture 2" descr="Day Of Reconciliation (December 16th) | Days Of The Year">
            <a:extLst>
              <a:ext uri="{FF2B5EF4-FFF2-40B4-BE49-F238E27FC236}">
                <a16:creationId xmlns:a16="http://schemas.microsoft.com/office/drawing/2014/main" id="{445558CA-3416-D766-59A4-0BAEE494C74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98864" y="1914974"/>
            <a:ext cx="4452148" cy="3028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5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85" name="Rectangle 3078">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0BD02E-9854-9B52-6358-FF1CB402869C}"/>
              </a:ext>
            </a:extLst>
          </p:cNvPr>
          <p:cNvSpPr>
            <a:spLocks noGrp="1"/>
          </p:cNvSpPr>
          <p:nvPr>
            <p:ph type="title"/>
          </p:nvPr>
        </p:nvSpPr>
        <p:spPr>
          <a:xfrm>
            <a:off x="1080000" y="1011236"/>
            <a:ext cx="4426782" cy="1292662"/>
          </a:xfrm>
        </p:spPr>
        <p:txBody>
          <a:bodyPr anchor="t">
            <a:normAutofit/>
          </a:bodyPr>
          <a:lstStyle/>
          <a:p>
            <a:r>
              <a:rPr lang="en-US"/>
              <a:t>A cosmic matter</a:t>
            </a:r>
            <a:endParaRPr lang="en-US" dirty="0"/>
          </a:p>
        </p:txBody>
      </p:sp>
      <p:pic>
        <p:nvPicPr>
          <p:cNvPr id="3074" name="Picture 2" descr="The Lion and the Lamb - Prince of Peace Lutheran Church">
            <a:extLst>
              <a:ext uri="{FF2B5EF4-FFF2-40B4-BE49-F238E27FC236}">
                <a16:creationId xmlns:a16="http://schemas.microsoft.com/office/drawing/2014/main" id="{A667AE9A-4A73-65EC-FDBD-DA01C739235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48" r="1" b="823"/>
          <a:stretch/>
        </p:blipFill>
        <p:spPr bwMode="auto">
          <a:xfrm>
            <a:off x="1079499" y="2843213"/>
            <a:ext cx="4457701" cy="29257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050023F-C17C-77C5-1731-AB4FA2C4E325}"/>
              </a:ext>
            </a:extLst>
          </p:cNvPr>
          <p:cNvSpPr>
            <a:spLocks noGrp="1"/>
          </p:cNvSpPr>
          <p:nvPr>
            <p:ph idx="1"/>
          </p:nvPr>
        </p:nvSpPr>
        <p:spPr>
          <a:xfrm>
            <a:off x="6096000" y="987423"/>
            <a:ext cx="5555012" cy="4781552"/>
          </a:xfrm>
        </p:spPr>
        <p:txBody>
          <a:bodyPr>
            <a:normAutofit/>
          </a:bodyPr>
          <a:lstStyle/>
          <a:p>
            <a:pPr>
              <a:lnSpc>
                <a:spcPct val="115000"/>
              </a:lnSpc>
            </a:pPr>
            <a:r>
              <a:rPr lang="en-US" sz="1400"/>
              <a:t>Reconciliation is not simply a matter of us individually being restored to friendship with God.  It involves the entire cosmos:</a:t>
            </a:r>
          </a:p>
          <a:p>
            <a:pPr lvl="1">
              <a:lnSpc>
                <a:spcPct val="115000"/>
              </a:lnSpc>
            </a:pPr>
            <a:r>
              <a:rPr lang="en-US" sz="1400" b="0" i="0">
                <a:effectLst/>
                <a:latin typeface="Verdana" panose="020B0604030504040204" pitchFamily="34" charset="0"/>
              </a:rPr>
              <a:t>The wolf shall live with the lamb,</a:t>
            </a:r>
            <a:br>
              <a:rPr lang="en-US" sz="1400"/>
            </a:br>
            <a:r>
              <a:rPr lang="en-US" sz="1400" b="0" i="0">
                <a:effectLst/>
                <a:latin typeface="Verdana" panose="020B0604030504040204" pitchFamily="34" charset="0"/>
              </a:rPr>
              <a:t>   the leopard shall lie down with the kid,</a:t>
            </a:r>
            <a:br>
              <a:rPr lang="en-US" sz="1400"/>
            </a:br>
            <a:r>
              <a:rPr lang="en-US" sz="1400" b="0" i="0">
                <a:effectLst/>
                <a:latin typeface="Verdana" panose="020B0604030504040204" pitchFamily="34" charset="0"/>
              </a:rPr>
              <a:t>the calf and the lion and the fatling together,</a:t>
            </a:r>
            <a:br>
              <a:rPr lang="en-US" sz="1400"/>
            </a:br>
            <a:r>
              <a:rPr lang="en-US" sz="1400" b="0" i="0">
                <a:effectLst/>
                <a:latin typeface="Verdana" panose="020B0604030504040204" pitchFamily="34" charset="0"/>
              </a:rPr>
              <a:t>   and a little child shall lead them.</a:t>
            </a:r>
            <a:br>
              <a:rPr lang="en-US" sz="1400"/>
            </a:br>
            <a:r>
              <a:rPr lang="en-US" sz="1400" b="0" i="0">
                <a:effectLst/>
                <a:latin typeface="Verdana" panose="020B0604030504040204" pitchFamily="34" charset="0"/>
              </a:rPr>
              <a:t>The cow and the bear shall graze,</a:t>
            </a:r>
            <a:br>
              <a:rPr lang="en-US" sz="1400"/>
            </a:br>
            <a:r>
              <a:rPr lang="en-US" sz="1400" b="0" i="0">
                <a:effectLst/>
                <a:latin typeface="Verdana" panose="020B0604030504040204" pitchFamily="34" charset="0"/>
              </a:rPr>
              <a:t>   their young shall lie down together;</a:t>
            </a:r>
            <a:br>
              <a:rPr lang="en-US" sz="1400"/>
            </a:br>
            <a:r>
              <a:rPr lang="en-US" sz="1400" b="0" i="0">
                <a:effectLst/>
                <a:latin typeface="Verdana" panose="020B0604030504040204" pitchFamily="34" charset="0"/>
              </a:rPr>
              <a:t>   and the lion shall eat straw like the ox.</a:t>
            </a:r>
            <a:br>
              <a:rPr lang="en-US" sz="1400"/>
            </a:br>
            <a:r>
              <a:rPr lang="en-US" sz="1400" b="0" i="0">
                <a:effectLst/>
                <a:latin typeface="Verdana" panose="020B0604030504040204" pitchFamily="34" charset="0"/>
              </a:rPr>
              <a:t>The nursing child shall play over the hole of the asp,</a:t>
            </a:r>
            <a:br>
              <a:rPr lang="en-US" sz="1400"/>
            </a:br>
            <a:r>
              <a:rPr lang="en-US" sz="1400" b="0" i="0">
                <a:effectLst/>
                <a:latin typeface="Verdana" panose="020B0604030504040204" pitchFamily="34" charset="0"/>
              </a:rPr>
              <a:t>   and the weaned child shall put its hand on the adder’s den.</a:t>
            </a:r>
            <a:br>
              <a:rPr lang="en-US" sz="1400"/>
            </a:br>
            <a:r>
              <a:rPr lang="en-US" sz="1400" b="0" i="0">
                <a:effectLst/>
                <a:latin typeface="Verdana" panose="020B0604030504040204" pitchFamily="34" charset="0"/>
              </a:rPr>
              <a:t>They will not hurt or destroy</a:t>
            </a:r>
            <a:br>
              <a:rPr lang="en-US" sz="1400"/>
            </a:br>
            <a:r>
              <a:rPr lang="en-US" sz="1400" b="0" i="0">
                <a:effectLst/>
                <a:latin typeface="Verdana" panose="020B0604030504040204" pitchFamily="34" charset="0"/>
              </a:rPr>
              <a:t>   on all my holy mountain;</a:t>
            </a:r>
            <a:br>
              <a:rPr lang="en-US" sz="1400"/>
            </a:br>
            <a:r>
              <a:rPr lang="en-US" sz="1400" b="0" i="0">
                <a:effectLst/>
                <a:latin typeface="Verdana" panose="020B0604030504040204" pitchFamily="34" charset="0"/>
              </a:rPr>
              <a:t>for the earth will be full of the knowledge of the </a:t>
            </a:r>
            <a:r>
              <a:rPr lang="en-US" sz="1400" b="0" i="0" cap="small">
                <a:effectLst/>
                <a:latin typeface="Verdana" panose="020B0604030504040204" pitchFamily="34" charset="0"/>
              </a:rPr>
              <a:t>Lord</a:t>
            </a:r>
            <a:br>
              <a:rPr lang="en-US" sz="1400"/>
            </a:br>
            <a:r>
              <a:rPr lang="en-US" sz="1400" b="0" i="0">
                <a:effectLst/>
                <a:latin typeface="Verdana" panose="020B0604030504040204" pitchFamily="34" charset="0"/>
              </a:rPr>
              <a:t>   as the waters cover the sea.</a:t>
            </a:r>
          </a:p>
          <a:p>
            <a:pPr lvl="1">
              <a:lnSpc>
                <a:spcPct val="115000"/>
              </a:lnSpc>
            </a:pPr>
            <a:r>
              <a:rPr lang="en-US" sz="1400" i="0">
                <a:latin typeface="Verdana" panose="020B0604030504040204" pitchFamily="34" charset="0"/>
              </a:rPr>
              <a:t>Isaiah 11:6-9</a:t>
            </a:r>
            <a:endParaRPr lang="en-US" sz="1400"/>
          </a:p>
        </p:txBody>
      </p:sp>
    </p:spTree>
    <p:extLst>
      <p:ext uri="{BB962C8B-B14F-4D97-AF65-F5344CB8AC3E}">
        <p14:creationId xmlns:p14="http://schemas.microsoft.com/office/powerpoint/2010/main" val="374840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D4BF1-AC4B-DCDC-3521-B4ED3B0D700B}"/>
              </a:ext>
            </a:extLst>
          </p:cNvPr>
          <p:cNvSpPr>
            <a:spLocks noGrp="1"/>
          </p:cNvSpPr>
          <p:nvPr>
            <p:ph type="title"/>
          </p:nvPr>
        </p:nvSpPr>
        <p:spPr/>
        <p:txBody>
          <a:bodyPr/>
          <a:lstStyle/>
          <a:p>
            <a:r>
              <a:rPr lang="en-US" dirty="0"/>
              <a:t>A key to mission and evangelism</a:t>
            </a:r>
          </a:p>
        </p:txBody>
      </p:sp>
      <p:sp>
        <p:nvSpPr>
          <p:cNvPr id="3" name="Content Placeholder 2">
            <a:extLst>
              <a:ext uri="{FF2B5EF4-FFF2-40B4-BE49-F238E27FC236}">
                <a16:creationId xmlns:a16="http://schemas.microsoft.com/office/drawing/2014/main" id="{D82D3C94-DEBE-0F9F-A961-7070F908303D}"/>
              </a:ext>
            </a:extLst>
          </p:cNvPr>
          <p:cNvSpPr>
            <a:spLocks noGrp="1"/>
          </p:cNvSpPr>
          <p:nvPr>
            <p:ph idx="1"/>
          </p:nvPr>
        </p:nvSpPr>
        <p:spPr/>
        <p:txBody>
          <a:bodyPr/>
          <a:lstStyle/>
          <a:p>
            <a:r>
              <a:rPr lang="en-US" dirty="0"/>
              <a:t>We promise at our Baptism “to proclaim by word and example the Good News of God in Christ.”</a:t>
            </a:r>
          </a:p>
          <a:p>
            <a:r>
              <a:rPr lang="en-US" dirty="0"/>
              <a:t>This Good News </a:t>
            </a:r>
            <a:r>
              <a:rPr lang="en-US" i="1" dirty="0"/>
              <a:t>must </a:t>
            </a:r>
            <a:r>
              <a:rPr lang="en-US" dirty="0"/>
              <a:t>include the reconciliation of humanity to our Creator.</a:t>
            </a:r>
          </a:p>
          <a:p>
            <a:r>
              <a:rPr lang="en-US" dirty="0"/>
              <a:t>The only tool we have for proclaiming the Good News of reconciliation to the world is to show ourselves to be a reconciled family.</a:t>
            </a:r>
          </a:p>
          <a:p>
            <a:r>
              <a:rPr lang="en-US" dirty="0"/>
              <a:t>How do we do this and make it highly visible to the world?</a:t>
            </a:r>
          </a:p>
        </p:txBody>
      </p:sp>
    </p:spTree>
    <p:extLst>
      <p:ext uri="{BB962C8B-B14F-4D97-AF65-F5344CB8AC3E}">
        <p14:creationId xmlns:p14="http://schemas.microsoft.com/office/powerpoint/2010/main" val="632459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11" name="Rectangle 4102">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362A99-B8A0-E55F-F222-159CB61583B3}"/>
              </a:ext>
            </a:extLst>
          </p:cNvPr>
          <p:cNvSpPr>
            <a:spLocks noGrp="1"/>
          </p:cNvSpPr>
          <p:nvPr>
            <p:ph type="title"/>
          </p:nvPr>
        </p:nvSpPr>
        <p:spPr>
          <a:xfrm>
            <a:off x="4984750" y="1011237"/>
            <a:ext cx="6120000" cy="860400"/>
          </a:xfrm>
        </p:spPr>
        <p:txBody>
          <a:bodyPr anchor="b">
            <a:normAutofit/>
          </a:bodyPr>
          <a:lstStyle/>
          <a:p>
            <a:pPr algn="ctr"/>
            <a:r>
              <a:rPr lang="en-US"/>
              <a:t>A paradox</a:t>
            </a:r>
          </a:p>
        </p:txBody>
      </p:sp>
      <p:pic>
        <p:nvPicPr>
          <p:cNvPr id="4098" name="Picture 2" descr="I came not to send peace, but a sword.” Saint Nikolaj Velimirović |  iconandlight">
            <a:extLst>
              <a:ext uri="{FF2B5EF4-FFF2-40B4-BE49-F238E27FC236}">
                <a16:creationId xmlns:a16="http://schemas.microsoft.com/office/drawing/2014/main" id="{9A3D3F20-B99B-2EB6-2A82-2A0213F328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30" r="11334"/>
          <a:stretch/>
        </p:blipFill>
        <p:spPr bwMode="auto">
          <a:xfrm>
            <a:off x="20" y="10"/>
            <a:ext cx="387096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12" name="Straight Connector 4104">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7475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31666D-8A94-1FCE-FAA7-E40371A1E2B8}"/>
              </a:ext>
            </a:extLst>
          </p:cNvPr>
          <p:cNvSpPr>
            <a:spLocks noGrp="1"/>
          </p:cNvSpPr>
          <p:nvPr>
            <p:ph idx="1"/>
          </p:nvPr>
        </p:nvSpPr>
        <p:spPr>
          <a:xfrm>
            <a:off x="4984750" y="2759076"/>
            <a:ext cx="6121400" cy="3009899"/>
          </a:xfrm>
        </p:spPr>
        <p:txBody>
          <a:bodyPr>
            <a:normAutofit/>
          </a:bodyPr>
          <a:lstStyle/>
          <a:p>
            <a:pPr>
              <a:lnSpc>
                <a:spcPct val="115000"/>
              </a:lnSpc>
            </a:pPr>
            <a:r>
              <a:rPr lang="en-US" sz="1700"/>
              <a:t>Reconciliation goes hand-in-hand with division:</a:t>
            </a:r>
          </a:p>
          <a:p>
            <a:pPr lvl="1">
              <a:lnSpc>
                <a:spcPct val="115000"/>
              </a:lnSpc>
            </a:pPr>
            <a:r>
              <a:rPr lang="en-US" sz="1700" b="0" i="0">
                <a:effectLst/>
                <a:latin typeface="Verdana" panose="020B0604030504040204" pitchFamily="34" charset="0"/>
              </a:rPr>
              <a:t>‘Do not think that I have come to bring peace to the earth; I have not come to bring peace, but a sword.</a:t>
            </a:r>
            <a:br>
              <a:rPr lang="en-US" sz="1700"/>
            </a:br>
            <a:r>
              <a:rPr lang="en-US" sz="1700" b="0" i="0">
                <a:effectLst/>
                <a:latin typeface="Verdana" panose="020B0604030504040204" pitchFamily="34" charset="0"/>
              </a:rPr>
              <a:t>For I have come to set a man against his father,</a:t>
            </a:r>
            <a:br>
              <a:rPr lang="en-US" sz="1700"/>
            </a:br>
            <a:r>
              <a:rPr lang="en-US" sz="1700" b="0" i="0">
                <a:effectLst/>
                <a:latin typeface="Verdana" panose="020B0604030504040204" pitchFamily="34" charset="0"/>
              </a:rPr>
              <a:t>and a daughter against her mother,</a:t>
            </a:r>
            <a:br>
              <a:rPr lang="en-US" sz="1700"/>
            </a:br>
            <a:r>
              <a:rPr lang="en-US" sz="1700" b="0" i="0">
                <a:effectLst/>
                <a:latin typeface="Verdana" panose="020B0604030504040204" pitchFamily="34" charset="0"/>
              </a:rPr>
              <a:t>and a daughter-in-law against her mother-in-law;</a:t>
            </a:r>
            <a:br>
              <a:rPr lang="en-US" sz="1700"/>
            </a:br>
            <a:r>
              <a:rPr lang="en-US" sz="1700" b="0" i="0">
                <a:effectLst/>
                <a:latin typeface="Verdana" panose="020B0604030504040204" pitchFamily="34" charset="0"/>
              </a:rPr>
              <a:t>and one’s foes will be members of one’s own household.</a:t>
            </a:r>
          </a:p>
          <a:p>
            <a:pPr lvl="1">
              <a:lnSpc>
                <a:spcPct val="115000"/>
              </a:lnSpc>
            </a:pPr>
            <a:r>
              <a:rPr lang="en-US" sz="1700" i="0">
                <a:latin typeface="Verdana" panose="020B0604030504040204" pitchFamily="34" charset="0"/>
              </a:rPr>
              <a:t>Matthew 10:34-36</a:t>
            </a:r>
            <a:endParaRPr lang="en-US" sz="1700"/>
          </a:p>
        </p:txBody>
      </p:sp>
    </p:spTree>
    <p:extLst>
      <p:ext uri="{BB962C8B-B14F-4D97-AF65-F5344CB8AC3E}">
        <p14:creationId xmlns:p14="http://schemas.microsoft.com/office/powerpoint/2010/main" val="242555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3B1B25-009F-F948-C4DC-633E74D330E4}"/>
              </a:ext>
            </a:extLst>
          </p:cNvPr>
          <p:cNvSpPr>
            <a:spLocks noGrp="1"/>
          </p:cNvSpPr>
          <p:nvPr>
            <p:ph type="title"/>
          </p:nvPr>
        </p:nvSpPr>
        <p:spPr>
          <a:xfrm>
            <a:off x="1078100" y="542671"/>
            <a:ext cx="10026650" cy="1124202"/>
          </a:xfrm>
        </p:spPr>
        <p:txBody>
          <a:bodyPr wrap="square" anchor="ctr">
            <a:normAutofit/>
          </a:bodyPr>
          <a:lstStyle/>
          <a:p>
            <a:pPr algn="ctr"/>
            <a:r>
              <a:rPr lang="en-US"/>
              <a:t>Good disagreement on the biggest issue?</a:t>
            </a:r>
          </a:p>
        </p:txBody>
      </p:sp>
      <p:sp useBgFill="1">
        <p:nvSpPr>
          <p:cNvPr id="18" name="Rectangle 10">
            <a:extLst>
              <a:ext uri="{FF2B5EF4-FFF2-40B4-BE49-F238E27FC236}">
                <a16:creationId xmlns:a16="http://schemas.microsoft.com/office/drawing/2014/main" id="{F883A8D1-ED1B-47A1-AA44-289C080ED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2664"/>
            <a:ext cx="12192000" cy="4605336"/>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alpha val="20000"/>
                </a:schemeClr>
              </a:solidFill>
            </a:endParaRPr>
          </a:p>
        </p:txBody>
      </p:sp>
      <p:graphicFrame>
        <p:nvGraphicFramePr>
          <p:cNvPr id="19" name="Content Placeholder 2">
            <a:extLst>
              <a:ext uri="{FF2B5EF4-FFF2-40B4-BE49-F238E27FC236}">
                <a16:creationId xmlns:a16="http://schemas.microsoft.com/office/drawing/2014/main" id="{A91F7BDB-4A96-E770-CA39-B9BC278FD1FE}"/>
              </a:ext>
            </a:extLst>
          </p:cNvPr>
          <p:cNvGraphicFramePr>
            <a:graphicFrameLocks noGrp="1"/>
          </p:cNvGraphicFramePr>
          <p:nvPr>
            <p:ph idx="1"/>
            <p:extLst>
              <p:ext uri="{D42A27DB-BD31-4B8C-83A1-F6EECF244321}">
                <p14:modId xmlns:p14="http://schemas.microsoft.com/office/powerpoint/2010/main" val="357874765"/>
              </p:ext>
            </p:extLst>
          </p:nvPr>
        </p:nvGraphicFramePr>
        <p:xfrm>
          <a:off x="541338" y="2843212"/>
          <a:ext cx="11109674" cy="3472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5144162"/>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6589</TotalTime>
  <Words>966</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 LT Pro Light</vt:lpstr>
      <vt:lpstr>Rockwell Nova Light</vt:lpstr>
      <vt:lpstr>Verdana</vt:lpstr>
      <vt:lpstr>Wingdings</vt:lpstr>
      <vt:lpstr>LeafVTI</vt:lpstr>
      <vt:lpstr>Good disagreement?</vt:lpstr>
      <vt:lpstr>Reconciliation: what is it?</vt:lpstr>
      <vt:lpstr>How important is reconciliation?</vt:lpstr>
      <vt:lpstr>What is unique about new testament reconciliation?</vt:lpstr>
      <vt:lpstr>All things in proper order</vt:lpstr>
      <vt:lpstr>A cosmic matter</vt:lpstr>
      <vt:lpstr>A key to mission and evangelism</vt:lpstr>
      <vt:lpstr>A paradox</vt:lpstr>
      <vt:lpstr>Good disagreement on the biggest issue?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2</cp:revision>
  <dcterms:created xsi:type="dcterms:W3CDTF">2023-09-09T18:38:43Z</dcterms:created>
  <dcterms:modified xsi:type="dcterms:W3CDTF">2023-09-17T04:47:36Z</dcterms:modified>
</cp:coreProperties>
</file>