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56" r:id="rId2"/>
    <p:sldId id="257" r:id="rId3"/>
    <p:sldId id="265"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2AA4F5C-083B-4CE1-A8A8-ABCB30536486}" v="14" dt="2023-09-12T02:29:39.5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Lobban" userId="6a24ccb3d9680985" providerId="LiveId" clId="{D2AA4F5C-083B-4CE1-A8A8-ABCB30536486}"/>
    <pc:docChg chg="undo custSel addSld modSld addMainMaster delMainMaster">
      <pc:chgData name="Andrew Lobban" userId="6a24ccb3d9680985" providerId="LiveId" clId="{D2AA4F5C-083B-4CE1-A8A8-ABCB30536486}" dt="2023-09-12T02:29:48.278" v="2758" actId="26606"/>
      <pc:docMkLst>
        <pc:docMk/>
      </pc:docMkLst>
      <pc:sldChg chg="addSp delSp modSp mod modTransition setBg modClrScheme chgLayout">
        <pc:chgData name="Andrew Lobban" userId="6a24ccb3d9680985" providerId="LiveId" clId="{D2AA4F5C-083B-4CE1-A8A8-ABCB30536486}" dt="2023-09-10T21:14:31.063" v="252"/>
        <pc:sldMkLst>
          <pc:docMk/>
          <pc:sldMk cId="2225240321" sldId="256"/>
        </pc:sldMkLst>
        <pc:spChg chg="mod">
          <ac:chgData name="Andrew Lobban" userId="6a24ccb3d9680985" providerId="LiveId" clId="{D2AA4F5C-083B-4CE1-A8A8-ABCB30536486}" dt="2023-09-10T21:09:45.480" v="60" actId="26606"/>
          <ac:spMkLst>
            <pc:docMk/>
            <pc:sldMk cId="2225240321" sldId="256"/>
            <ac:spMk id="2" creationId="{C87CD0AB-F547-055C-691B-29C0F5787E0D}"/>
          </ac:spMkLst>
        </pc:spChg>
        <pc:spChg chg="mod">
          <ac:chgData name="Andrew Lobban" userId="6a24ccb3d9680985" providerId="LiveId" clId="{D2AA4F5C-083B-4CE1-A8A8-ABCB30536486}" dt="2023-09-10T21:09:45.480" v="60" actId="26606"/>
          <ac:spMkLst>
            <pc:docMk/>
            <pc:sldMk cId="2225240321" sldId="256"/>
            <ac:spMk id="3" creationId="{1416B05D-F215-00B5-90CB-4E9B93572770}"/>
          </ac:spMkLst>
        </pc:spChg>
        <pc:spChg chg="add del">
          <ac:chgData name="Andrew Lobban" userId="6a24ccb3d9680985" providerId="LiveId" clId="{D2AA4F5C-083B-4CE1-A8A8-ABCB30536486}" dt="2023-09-10T21:09:06.555" v="2" actId="26606"/>
          <ac:spMkLst>
            <pc:docMk/>
            <pc:sldMk cId="2225240321" sldId="256"/>
            <ac:spMk id="1031" creationId="{A3363022-C969-41E9-8EB2-E4C94908C1FA}"/>
          </ac:spMkLst>
        </pc:spChg>
        <pc:spChg chg="add del">
          <ac:chgData name="Andrew Lobban" userId="6a24ccb3d9680985" providerId="LiveId" clId="{D2AA4F5C-083B-4CE1-A8A8-ABCB30536486}" dt="2023-09-10T21:09:06.555" v="2" actId="26606"/>
          <ac:spMkLst>
            <pc:docMk/>
            <pc:sldMk cId="2225240321" sldId="256"/>
            <ac:spMk id="1033" creationId="{8D1AD6B3-BE88-4CEB-BA17-790657CC4729}"/>
          </ac:spMkLst>
        </pc:spChg>
        <pc:spChg chg="add del">
          <ac:chgData name="Andrew Lobban" userId="6a24ccb3d9680985" providerId="LiveId" clId="{D2AA4F5C-083B-4CE1-A8A8-ABCB30536486}" dt="2023-09-10T21:09:45.480" v="60" actId="26606"/>
          <ac:spMkLst>
            <pc:docMk/>
            <pc:sldMk cId="2225240321" sldId="256"/>
            <ac:spMk id="1040" creationId="{C7FE5201-BB98-480C-BADB-207C8F893897}"/>
          </ac:spMkLst>
        </pc:spChg>
        <pc:spChg chg="add del">
          <ac:chgData name="Andrew Lobban" userId="6a24ccb3d9680985" providerId="LiveId" clId="{D2AA4F5C-083B-4CE1-A8A8-ABCB30536486}" dt="2023-09-10T21:09:45.480" v="60" actId="26606"/>
          <ac:spMkLst>
            <pc:docMk/>
            <pc:sldMk cId="2225240321" sldId="256"/>
            <ac:spMk id="1041" creationId="{B65A1411-0C46-4437-890D-A6FADAA96E75}"/>
          </ac:spMkLst>
        </pc:spChg>
        <pc:spChg chg="add">
          <ac:chgData name="Andrew Lobban" userId="6a24ccb3d9680985" providerId="LiveId" clId="{D2AA4F5C-083B-4CE1-A8A8-ABCB30536486}" dt="2023-09-10T21:09:45.480" v="60" actId="26606"/>
          <ac:spMkLst>
            <pc:docMk/>
            <pc:sldMk cId="2225240321" sldId="256"/>
            <ac:spMk id="1048" creationId="{CA5B2A81-2C8E-4963-AFD4-E539D168B475}"/>
          </ac:spMkLst>
        </pc:spChg>
        <pc:grpChg chg="add del">
          <ac:chgData name="Andrew Lobban" userId="6a24ccb3d9680985" providerId="LiveId" clId="{D2AA4F5C-083B-4CE1-A8A8-ABCB30536486}" dt="2023-09-10T21:09:06.555" v="2" actId="26606"/>
          <ac:grpSpMkLst>
            <pc:docMk/>
            <pc:sldMk cId="2225240321" sldId="256"/>
            <ac:grpSpMk id="1035" creationId="{89D1390B-7E13-4B4F-9CB2-391063412E54}"/>
          </ac:grpSpMkLst>
        </pc:grpChg>
        <pc:picChg chg="add mod">
          <ac:chgData name="Andrew Lobban" userId="6a24ccb3d9680985" providerId="LiveId" clId="{D2AA4F5C-083B-4CE1-A8A8-ABCB30536486}" dt="2023-09-10T21:09:45.480" v="60" actId="26606"/>
          <ac:picMkLst>
            <pc:docMk/>
            <pc:sldMk cId="2225240321" sldId="256"/>
            <ac:picMk id="1026" creationId="{DFAA657D-F838-AB08-6546-FE7A216BD558}"/>
          </ac:picMkLst>
        </pc:picChg>
        <pc:cxnChg chg="add del">
          <ac:chgData name="Andrew Lobban" userId="6a24ccb3d9680985" providerId="LiveId" clId="{D2AA4F5C-083B-4CE1-A8A8-ABCB30536486}" dt="2023-09-10T21:09:45.480" v="60" actId="26606"/>
          <ac:cxnSpMkLst>
            <pc:docMk/>
            <pc:sldMk cId="2225240321" sldId="256"/>
            <ac:cxnSpMk id="1039" creationId="{D02651FE-5780-4DA3-A8E6-D079F215C1E2}"/>
          </ac:cxnSpMkLst>
        </pc:cxnChg>
        <pc:cxnChg chg="add del">
          <ac:chgData name="Andrew Lobban" userId="6a24ccb3d9680985" providerId="LiveId" clId="{D2AA4F5C-083B-4CE1-A8A8-ABCB30536486}" dt="2023-09-10T21:09:45.480" v="60" actId="26606"/>
          <ac:cxnSpMkLst>
            <pc:docMk/>
            <pc:sldMk cId="2225240321" sldId="256"/>
            <ac:cxnSpMk id="1042" creationId="{B4A2435D-FDB1-4A52-B67E-C788559DF78F}"/>
          </ac:cxnSpMkLst>
        </pc:cxnChg>
        <pc:cxnChg chg="add del">
          <ac:chgData name="Andrew Lobban" userId="6a24ccb3d9680985" providerId="LiveId" clId="{D2AA4F5C-083B-4CE1-A8A8-ABCB30536486}" dt="2023-09-10T21:09:45.480" v="60" actId="26606"/>
          <ac:cxnSpMkLst>
            <pc:docMk/>
            <pc:sldMk cId="2225240321" sldId="256"/>
            <ac:cxnSpMk id="1043" creationId="{F89C6C02-EDA3-4D0B-9C4E-AAE0F2C7D51D}"/>
          </ac:cxnSpMkLst>
        </pc:cxnChg>
        <pc:cxnChg chg="add">
          <ac:chgData name="Andrew Lobban" userId="6a24ccb3d9680985" providerId="LiveId" clId="{D2AA4F5C-083B-4CE1-A8A8-ABCB30536486}" dt="2023-09-10T21:09:45.480" v="60" actId="26606"/>
          <ac:cxnSpMkLst>
            <pc:docMk/>
            <pc:sldMk cId="2225240321" sldId="256"/>
            <ac:cxnSpMk id="1050" creationId="{9E7C23BC-DAA6-40E1-8166-B8C4439D1430}"/>
          </ac:cxnSpMkLst>
        </pc:cxnChg>
      </pc:sldChg>
      <pc:sldChg chg="modSp new mod modTransition modAnim">
        <pc:chgData name="Andrew Lobban" userId="6a24ccb3d9680985" providerId="LiveId" clId="{D2AA4F5C-083B-4CE1-A8A8-ABCB30536486}" dt="2023-09-10T21:34:57.915" v="741" actId="20577"/>
        <pc:sldMkLst>
          <pc:docMk/>
          <pc:sldMk cId="3076221954" sldId="257"/>
        </pc:sldMkLst>
        <pc:spChg chg="mod">
          <ac:chgData name="Andrew Lobban" userId="6a24ccb3d9680985" providerId="LiveId" clId="{D2AA4F5C-083B-4CE1-A8A8-ABCB30536486}" dt="2023-09-10T21:10:48.692" v="91" actId="20577"/>
          <ac:spMkLst>
            <pc:docMk/>
            <pc:sldMk cId="3076221954" sldId="257"/>
            <ac:spMk id="2" creationId="{B86196A8-A2C4-D3CC-5BBF-EB7B152B41BB}"/>
          </ac:spMkLst>
        </pc:spChg>
        <pc:spChg chg="mod">
          <ac:chgData name="Andrew Lobban" userId="6a24ccb3d9680985" providerId="LiveId" clId="{D2AA4F5C-083B-4CE1-A8A8-ABCB30536486}" dt="2023-09-10T21:34:57.915" v="741" actId="20577"/>
          <ac:spMkLst>
            <pc:docMk/>
            <pc:sldMk cId="3076221954" sldId="257"/>
            <ac:spMk id="3" creationId="{C622D478-1A8D-DC90-D3F9-352904FECBE4}"/>
          </ac:spMkLst>
        </pc:spChg>
      </pc:sldChg>
      <pc:sldChg chg="addSp delSp modSp new mod setBg">
        <pc:chgData name="Andrew Lobban" userId="6a24ccb3d9680985" providerId="LiveId" clId="{D2AA4F5C-083B-4CE1-A8A8-ABCB30536486}" dt="2023-09-10T21:20:37.456" v="427" actId="5793"/>
        <pc:sldMkLst>
          <pc:docMk/>
          <pc:sldMk cId="575112859" sldId="258"/>
        </pc:sldMkLst>
        <pc:spChg chg="mod">
          <ac:chgData name="Andrew Lobban" userId="6a24ccb3d9680985" providerId="LiveId" clId="{D2AA4F5C-083B-4CE1-A8A8-ABCB30536486}" dt="2023-09-10T21:19:41.841" v="293" actId="26606"/>
          <ac:spMkLst>
            <pc:docMk/>
            <pc:sldMk cId="575112859" sldId="258"/>
            <ac:spMk id="2" creationId="{CA8A131B-CA6A-7640-C0D1-CE5528E8D1F8}"/>
          </ac:spMkLst>
        </pc:spChg>
        <pc:spChg chg="del">
          <ac:chgData name="Andrew Lobban" userId="6a24ccb3d9680985" providerId="LiveId" clId="{D2AA4F5C-083B-4CE1-A8A8-ABCB30536486}" dt="2023-09-10T21:19:34.971" v="291"/>
          <ac:spMkLst>
            <pc:docMk/>
            <pc:sldMk cId="575112859" sldId="258"/>
            <ac:spMk id="3" creationId="{80BDF329-7121-078A-C298-5D395EBF0B3D}"/>
          </ac:spMkLst>
        </pc:spChg>
        <pc:spChg chg="add mod">
          <ac:chgData name="Andrew Lobban" userId="6a24ccb3d9680985" providerId="LiveId" clId="{D2AA4F5C-083B-4CE1-A8A8-ABCB30536486}" dt="2023-09-10T21:20:37.456" v="427" actId="5793"/>
          <ac:spMkLst>
            <pc:docMk/>
            <pc:sldMk cId="575112859" sldId="258"/>
            <ac:spMk id="2054" creationId="{D93973ED-4422-35A1-2F01-C45049C6AD85}"/>
          </ac:spMkLst>
        </pc:spChg>
        <pc:spChg chg="add">
          <ac:chgData name="Andrew Lobban" userId="6a24ccb3d9680985" providerId="LiveId" clId="{D2AA4F5C-083B-4CE1-A8A8-ABCB30536486}" dt="2023-09-10T21:19:41.841" v="293" actId="26606"/>
          <ac:spMkLst>
            <pc:docMk/>
            <pc:sldMk cId="575112859" sldId="258"/>
            <ac:spMk id="2057" creationId="{369F5FE0-EBCF-4A14-AF3D-1ADCD6443E6F}"/>
          </ac:spMkLst>
        </pc:spChg>
        <pc:picChg chg="add mod">
          <ac:chgData name="Andrew Lobban" userId="6a24ccb3d9680985" providerId="LiveId" clId="{D2AA4F5C-083B-4CE1-A8A8-ABCB30536486}" dt="2023-09-10T21:19:41.841" v="293" actId="26606"/>
          <ac:picMkLst>
            <pc:docMk/>
            <pc:sldMk cId="575112859" sldId="258"/>
            <ac:picMk id="2050" creationId="{46B7B427-2107-2837-C841-902B04019562}"/>
          </ac:picMkLst>
        </pc:picChg>
      </pc:sldChg>
      <pc:sldChg chg="modSp new mod">
        <pc:chgData name="Andrew Lobban" userId="6a24ccb3d9680985" providerId="LiveId" clId="{D2AA4F5C-083B-4CE1-A8A8-ABCB30536486}" dt="2023-09-10T21:23:56.380" v="503" actId="20577"/>
        <pc:sldMkLst>
          <pc:docMk/>
          <pc:sldMk cId="3618705933" sldId="259"/>
        </pc:sldMkLst>
        <pc:spChg chg="mod">
          <ac:chgData name="Andrew Lobban" userId="6a24ccb3d9680985" providerId="LiveId" clId="{D2AA4F5C-083B-4CE1-A8A8-ABCB30536486}" dt="2023-09-10T21:21:27.098" v="487" actId="255"/>
          <ac:spMkLst>
            <pc:docMk/>
            <pc:sldMk cId="3618705933" sldId="259"/>
            <ac:spMk id="2" creationId="{FC105997-7C60-3B57-4D78-8232F87F6FAC}"/>
          </ac:spMkLst>
        </pc:spChg>
        <pc:spChg chg="mod">
          <ac:chgData name="Andrew Lobban" userId="6a24ccb3d9680985" providerId="LiveId" clId="{D2AA4F5C-083B-4CE1-A8A8-ABCB30536486}" dt="2023-09-10T21:23:56.380" v="503" actId="20577"/>
          <ac:spMkLst>
            <pc:docMk/>
            <pc:sldMk cId="3618705933" sldId="259"/>
            <ac:spMk id="3" creationId="{A448EFE3-EADB-BB72-923B-478E5DADD66C}"/>
          </ac:spMkLst>
        </pc:spChg>
      </pc:sldChg>
      <pc:sldChg chg="addSp delSp modSp new mod setBg">
        <pc:chgData name="Andrew Lobban" userId="6a24ccb3d9680985" providerId="LiveId" clId="{D2AA4F5C-083B-4CE1-A8A8-ABCB30536486}" dt="2023-09-10T21:34:16.690" v="737" actId="20577"/>
        <pc:sldMkLst>
          <pc:docMk/>
          <pc:sldMk cId="1100135208" sldId="260"/>
        </pc:sldMkLst>
        <pc:spChg chg="mod">
          <ac:chgData name="Andrew Lobban" userId="6a24ccb3d9680985" providerId="LiveId" clId="{D2AA4F5C-083B-4CE1-A8A8-ABCB30536486}" dt="2023-09-10T21:33:33.573" v="554" actId="255"/>
          <ac:spMkLst>
            <pc:docMk/>
            <pc:sldMk cId="1100135208" sldId="260"/>
            <ac:spMk id="2" creationId="{19C0B584-732F-0A83-6310-1A2A67CE5C53}"/>
          </ac:spMkLst>
        </pc:spChg>
        <pc:spChg chg="del">
          <ac:chgData name="Andrew Lobban" userId="6a24ccb3d9680985" providerId="LiveId" clId="{D2AA4F5C-083B-4CE1-A8A8-ABCB30536486}" dt="2023-09-10T21:32:30.322" v="505"/>
          <ac:spMkLst>
            <pc:docMk/>
            <pc:sldMk cId="1100135208" sldId="260"/>
            <ac:spMk id="3" creationId="{FA9DCEAE-B78F-A933-93DC-1F87A0B82906}"/>
          </ac:spMkLst>
        </pc:spChg>
        <pc:spChg chg="add mod">
          <ac:chgData name="Andrew Lobban" userId="6a24ccb3d9680985" providerId="LiveId" clId="{D2AA4F5C-083B-4CE1-A8A8-ABCB30536486}" dt="2023-09-10T21:34:16.690" v="737" actId="20577"/>
          <ac:spMkLst>
            <pc:docMk/>
            <pc:sldMk cId="1100135208" sldId="260"/>
            <ac:spMk id="3078" creationId="{8988AEA3-68C8-D6BE-6D66-97175C0167DD}"/>
          </ac:spMkLst>
        </pc:spChg>
        <pc:spChg chg="add">
          <ac:chgData name="Andrew Lobban" userId="6a24ccb3d9680985" providerId="LiveId" clId="{D2AA4F5C-083B-4CE1-A8A8-ABCB30536486}" dt="2023-09-10T21:33:10.986" v="506" actId="26606"/>
          <ac:spMkLst>
            <pc:docMk/>
            <pc:sldMk cId="1100135208" sldId="260"/>
            <ac:spMk id="3081" creationId="{1AEB7F98-32EC-40D3-89EE-C8433023163A}"/>
          </ac:spMkLst>
        </pc:spChg>
        <pc:picChg chg="add mod">
          <ac:chgData name="Andrew Lobban" userId="6a24ccb3d9680985" providerId="LiveId" clId="{D2AA4F5C-083B-4CE1-A8A8-ABCB30536486}" dt="2023-09-10T21:33:10.986" v="506" actId="26606"/>
          <ac:picMkLst>
            <pc:docMk/>
            <pc:sldMk cId="1100135208" sldId="260"/>
            <ac:picMk id="3074" creationId="{04C2EA80-8507-395D-A82D-68D4A420D3C0}"/>
          </ac:picMkLst>
        </pc:picChg>
        <pc:cxnChg chg="add">
          <ac:chgData name="Andrew Lobban" userId="6a24ccb3d9680985" providerId="LiveId" clId="{D2AA4F5C-083B-4CE1-A8A8-ABCB30536486}" dt="2023-09-10T21:33:10.986" v="506" actId="26606"/>
          <ac:cxnSpMkLst>
            <pc:docMk/>
            <pc:sldMk cId="1100135208" sldId="260"/>
            <ac:cxnSpMk id="3083" creationId="{77C6DF49-CBE3-4038-AC78-35DE4FD7CE8E}"/>
          </ac:cxnSpMkLst>
        </pc:cxnChg>
      </pc:sldChg>
      <pc:sldChg chg="modSp new mod">
        <pc:chgData name="Andrew Lobban" userId="6a24ccb3d9680985" providerId="LiveId" clId="{D2AA4F5C-083B-4CE1-A8A8-ABCB30536486}" dt="2023-09-10T21:39:19.433" v="1034" actId="255"/>
        <pc:sldMkLst>
          <pc:docMk/>
          <pc:sldMk cId="2613019624" sldId="261"/>
        </pc:sldMkLst>
        <pc:spChg chg="mod">
          <ac:chgData name="Andrew Lobban" userId="6a24ccb3d9680985" providerId="LiveId" clId="{D2AA4F5C-083B-4CE1-A8A8-ABCB30536486}" dt="2023-09-10T21:37:43.901" v="797" actId="27636"/>
          <ac:spMkLst>
            <pc:docMk/>
            <pc:sldMk cId="2613019624" sldId="261"/>
            <ac:spMk id="2" creationId="{4D6F0A32-728D-F49C-F395-9D43E33401CD}"/>
          </ac:spMkLst>
        </pc:spChg>
        <pc:spChg chg="mod">
          <ac:chgData name="Andrew Lobban" userId="6a24ccb3d9680985" providerId="LiveId" clId="{D2AA4F5C-083B-4CE1-A8A8-ABCB30536486}" dt="2023-09-10T21:39:19.433" v="1034" actId="255"/>
          <ac:spMkLst>
            <pc:docMk/>
            <pc:sldMk cId="2613019624" sldId="261"/>
            <ac:spMk id="3" creationId="{4F41B346-EAF9-F39E-5966-481A813433CE}"/>
          </ac:spMkLst>
        </pc:spChg>
      </pc:sldChg>
      <pc:sldChg chg="modSp new mod">
        <pc:chgData name="Andrew Lobban" userId="6a24ccb3d9680985" providerId="LiveId" clId="{D2AA4F5C-083B-4CE1-A8A8-ABCB30536486}" dt="2023-09-10T21:42:05.620" v="1442" actId="27636"/>
        <pc:sldMkLst>
          <pc:docMk/>
          <pc:sldMk cId="4168297287" sldId="262"/>
        </pc:sldMkLst>
        <pc:spChg chg="mod">
          <ac:chgData name="Andrew Lobban" userId="6a24ccb3d9680985" providerId="LiveId" clId="{D2AA4F5C-083B-4CE1-A8A8-ABCB30536486}" dt="2023-09-10T21:39:50.051" v="1057" actId="20577"/>
          <ac:spMkLst>
            <pc:docMk/>
            <pc:sldMk cId="4168297287" sldId="262"/>
            <ac:spMk id="2" creationId="{CC433A7F-67E6-1BEE-F98B-5DDDA9C1179A}"/>
          </ac:spMkLst>
        </pc:spChg>
        <pc:spChg chg="mod">
          <ac:chgData name="Andrew Lobban" userId="6a24ccb3d9680985" providerId="LiveId" clId="{D2AA4F5C-083B-4CE1-A8A8-ABCB30536486}" dt="2023-09-10T21:42:05.620" v="1442" actId="27636"/>
          <ac:spMkLst>
            <pc:docMk/>
            <pc:sldMk cId="4168297287" sldId="262"/>
            <ac:spMk id="3" creationId="{818BB5A7-C429-4DFA-44F1-CBD782819963}"/>
          </ac:spMkLst>
        </pc:spChg>
      </pc:sldChg>
      <pc:sldChg chg="addSp delSp modSp new mod setBg">
        <pc:chgData name="Andrew Lobban" userId="6a24ccb3d9680985" providerId="LiveId" clId="{D2AA4F5C-083B-4CE1-A8A8-ABCB30536486}" dt="2023-09-10T21:49:04.310" v="2224" actId="26606"/>
        <pc:sldMkLst>
          <pc:docMk/>
          <pc:sldMk cId="1047947471" sldId="263"/>
        </pc:sldMkLst>
        <pc:spChg chg="mod">
          <ac:chgData name="Andrew Lobban" userId="6a24ccb3d9680985" providerId="LiveId" clId="{D2AA4F5C-083B-4CE1-A8A8-ABCB30536486}" dt="2023-09-10T21:49:04.310" v="2224" actId="26606"/>
          <ac:spMkLst>
            <pc:docMk/>
            <pc:sldMk cId="1047947471" sldId="263"/>
            <ac:spMk id="2" creationId="{AD8D1298-3983-3F2F-9A48-E68654F0D5BB}"/>
          </ac:spMkLst>
        </pc:spChg>
        <pc:spChg chg="mod ord">
          <ac:chgData name="Andrew Lobban" userId="6a24ccb3d9680985" providerId="LiveId" clId="{D2AA4F5C-083B-4CE1-A8A8-ABCB30536486}" dt="2023-09-10T21:49:04.310" v="2224" actId="26606"/>
          <ac:spMkLst>
            <pc:docMk/>
            <pc:sldMk cId="1047947471" sldId="263"/>
            <ac:spMk id="3" creationId="{9E7499CF-CDB9-ED3F-9555-E5E5079BD440}"/>
          </ac:spMkLst>
        </pc:spChg>
        <pc:spChg chg="add del">
          <ac:chgData name="Andrew Lobban" userId="6a24ccb3d9680985" providerId="LiveId" clId="{D2AA4F5C-083B-4CE1-A8A8-ABCB30536486}" dt="2023-09-10T21:48:36.452" v="2218" actId="22"/>
          <ac:spMkLst>
            <pc:docMk/>
            <pc:sldMk cId="1047947471" sldId="263"/>
            <ac:spMk id="5" creationId="{2DA468CA-47F1-A8CB-5E9A-DFB10A4E3905}"/>
          </ac:spMkLst>
        </pc:spChg>
        <pc:spChg chg="add del mod">
          <ac:chgData name="Andrew Lobban" userId="6a24ccb3d9680985" providerId="LiveId" clId="{D2AA4F5C-083B-4CE1-A8A8-ABCB30536486}" dt="2023-09-10T21:48:47.173" v="2222" actId="22"/>
          <ac:spMkLst>
            <pc:docMk/>
            <pc:sldMk cId="1047947471" sldId="263"/>
            <ac:spMk id="7" creationId="{2D592002-5941-89AE-C647-900EA482E9FF}"/>
          </ac:spMkLst>
        </pc:spChg>
        <pc:spChg chg="add">
          <ac:chgData name="Andrew Lobban" userId="6a24ccb3d9680985" providerId="LiveId" clId="{D2AA4F5C-083B-4CE1-A8A8-ABCB30536486}" dt="2023-09-10T21:49:04.310" v="2224" actId="26606"/>
          <ac:spMkLst>
            <pc:docMk/>
            <pc:sldMk cId="1047947471" sldId="263"/>
            <ac:spMk id="4103" creationId="{DB66C9CD-6BF4-44CA-8078-0BB819080761}"/>
          </ac:spMkLst>
        </pc:spChg>
        <pc:picChg chg="add mod">
          <ac:chgData name="Andrew Lobban" userId="6a24ccb3d9680985" providerId="LiveId" clId="{D2AA4F5C-083B-4CE1-A8A8-ABCB30536486}" dt="2023-09-10T21:49:04.310" v="2224" actId="26606"/>
          <ac:picMkLst>
            <pc:docMk/>
            <pc:sldMk cId="1047947471" sldId="263"/>
            <ac:picMk id="4098" creationId="{59E3F50F-F1CB-0FF1-D96B-9FB7BA5126D4}"/>
          </ac:picMkLst>
        </pc:picChg>
        <pc:cxnChg chg="add">
          <ac:chgData name="Andrew Lobban" userId="6a24ccb3d9680985" providerId="LiveId" clId="{D2AA4F5C-083B-4CE1-A8A8-ABCB30536486}" dt="2023-09-10T21:49:04.310" v="2224" actId="26606"/>
          <ac:cxnSpMkLst>
            <pc:docMk/>
            <pc:sldMk cId="1047947471" sldId="263"/>
            <ac:cxnSpMk id="4105" creationId="{77C6DF49-CBE3-4038-AC78-35DE4FD7CE8E}"/>
          </ac:cxnSpMkLst>
        </pc:cxnChg>
      </pc:sldChg>
      <pc:sldChg chg="modSp new mod">
        <pc:chgData name="Andrew Lobban" userId="6a24ccb3d9680985" providerId="LiveId" clId="{D2AA4F5C-083B-4CE1-A8A8-ABCB30536486}" dt="2023-09-10T21:47:48.177" v="2216" actId="6549"/>
        <pc:sldMkLst>
          <pc:docMk/>
          <pc:sldMk cId="3174916719" sldId="264"/>
        </pc:sldMkLst>
        <pc:spChg chg="mod">
          <ac:chgData name="Andrew Lobban" userId="6a24ccb3d9680985" providerId="LiveId" clId="{D2AA4F5C-083B-4CE1-A8A8-ABCB30536486}" dt="2023-09-10T21:45:10.132" v="1897" actId="20577"/>
          <ac:spMkLst>
            <pc:docMk/>
            <pc:sldMk cId="3174916719" sldId="264"/>
            <ac:spMk id="2" creationId="{34ED3A33-E1C8-F585-82D4-9F7B901C2421}"/>
          </ac:spMkLst>
        </pc:spChg>
        <pc:spChg chg="mod">
          <ac:chgData name="Andrew Lobban" userId="6a24ccb3d9680985" providerId="LiveId" clId="{D2AA4F5C-083B-4CE1-A8A8-ABCB30536486}" dt="2023-09-10T21:47:48.177" v="2216" actId="6549"/>
          <ac:spMkLst>
            <pc:docMk/>
            <pc:sldMk cId="3174916719" sldId="264"/>
            <ac:spMk id="3" creationId="{9FFC1542-11DE-CA6C-F67F-9C8429CFA5D0}"/>
          </ac:spMkLst>
        </pc:spChg>
      </pc:sldChg>
      <pc:sldChg chg="addSp modSp new mod setBg">
        <pc:chgData name="Andrew Lobban" userId="6a24ccb3d9680985" providerId="LiveId" clId="{D2AA4F5C-083B-4CE1-A8A8-ABCB30536486}" dt="2023-09-12T02:29:48.278" v="2758" actId="26606"/>
        <pc:sldMkLst>
          <pc:docMk/>
          <pc:sldMk cId="575896283" sldId="265"/>
        </pc:sldMkLst>
        <pc:spChg chg="mod">
          <ac:chgData name="Andrew Lobban" userId="6a24ccb3d9680985" providerId="LiveId" clId="{D2AA4F5C-083B-4CE1-A8A8-ABCB30536486}" dt="2023-09-12T02:29:48.278" v="2758" actId="26606"/>
          <ac:spMkLst>
            <pc:docMk/>
            <pc:sldMk cId="575896283" sldId="265"/>
            <ac:spMk id="2" creationId="{BA7DDFD3-3C2C-3B15-4FBD-20892D9DA2C7}"/>
          </ac:spMkLst>
        </pc:spChg>
        <pc:spChg chg="mod">
          <ac:chgData name="Andrew Lobban" userId="6a24ccb3d9680985" providerId="LiveId" clId="{D2AA4F5C-083B-4CE1-A8A8-ABCB30536486}" dt="2023-09-12T02:29:48.278" v="2758" actId="26606"/>
          <ac:spMkLst>
            <pc:docMk/>
            <pc:sldMk cId="575896283" sldId="265"/>
            <ac:spMk id="3" creationId="{E8D8B56A-B2F7-FE87-2875-EDA02531AC62}"/>
          </ac:spMkLst>
        </pc:spChg>
        <pc:spChg chg="add">
          <ac:chgData name="Andrew Lobban" userId="6a24ccb3d9680985" providerId="LiveId" clId="{D2AA4F5C-083B-4CE1-A8A8-ABCB30536486}" dt="2023-09-12T02:29:48.278" v="2758" actId="26606"/>
          <ac:spMkLst>
            <pc:docMk/>
            <pc:sldMk cId="575896283" sldId="265"/>
            <ac:spMk id="5127" creationId="{DB66C9CD-6BF4-44CA-8078-0BB819080761}"/>
          </ac:spMkLst>
        </pc:spChg>
        <pc:spChg chg="add">
          <ac:chgData name="Andrew Lobban" userId="6a24ccb3d9680985" providerId="LiveId" clId="{D2AA4F5C-083B-4CE1-A8A8-ABCB30536486}" dt="2023-09-12T02:29:48.278" v="2758" actId="26606"/>
          <ac:spMkLst>
            <pc:docMk/>
            <pc:sldMk cId="575896283" sldId="265"/>
            <ac:spMk id="5131" creationId="{B3E4F30C-F711-4B5B-BF39-0F71A2E8A8C4}"/>
          </ac:spMkLst>
        </pc:spChg>
        <pc:spChg chg="add">
          <ac:chgData name="Andrew Lobban" userId="6a24ccb3d9680985" providerId="LiveId" clId="{D2AA4F5C-083B-4CE1-A8A8-ABCB30536486}" dt="2023-09-12T02:29:48.278" v="2758" actId="26606"/>
          <ac:spMkLst>
            <pc:docMk/>
            <pc:sldMk cId="575896283" sldId="265"/>
            <ac:spMk id="5133" creationId="{2772F870-D2E8-4E62-8E21-7C7E9AB44F62}"/>
          </ac:spMkLst>
        </pc:spChg>
        <pc:spChg chg="add">
          <ac:chgData name="Andrew Lobban" userId="6a24ccb3d9680985" providerId="LiveId" clId="{D2AA4F5C-083B-4CE1-A8A8-ABCB30536486}" dt="2023-09-12T02:29:48.278" v="2758" actId="26606"/>
          <ac:spMkLst>
            <pc:docMk/>
            <pc:sldMk cId="575896283" sldId="265"/>
            <ac:spMk id="5135" creationId="{A6E1E5C3-7E0A-4EFE-9FD9-A8CA2FDCC559}"/>
          </ac:spMkLst>
        </pc:spChg>
        <pc:picChg chg="add mod">
          <ac:chgData name="Andrew Lobban" userId="6a24ccb3d9680985" providerId="LiveId" clId="{D2AA4F5C-083B-4CE1-A8A8-ABCB30536486}" dt="2023-09-12T02:29:48.278" v="2758" actId="26606"/>
          <ac:picMkLst>
            <pc:docMk/>
            <pc:sldMk cId="575896283" sldId="265"/>
            <ac:picMk id="5122" creationId="{B47C10CA-8BC5-C595-6F72-8A4403A2E46F}"/>
          </ac:picMkLst>
        </pc:picChg>
        <pc:cxnChg chg="add">
          <ac:chgData name="Andrew Lobban" userId="6a24ccb3d9680985" providerId="LiveId" clId="{D2AA4F5C-083B-4CE1-A8A8-ABCB30536486}" dt="2023-09-12T02:29:48.278" v="2758" actId="26606"/>
          <ac:cxnSpMkLst>
            <pc:docMk/>
            <pc:sldMk cId="575896283" sldId="265"/>
            <ac:cxnSpMk id="5129" creationId="{77C6DF49-CBE3-4038-AC78-35DE4FD7CE8E}"/>
          </ac:cxnSpMkLst>
        </pc:cxnChg>
      </pc:sldChg>
      <pc:sldMasterChg chg="del delSldLayout">
        <pc:chgData name="Andrew Lobban" userId="6a24ccb3d9680985" providerId="LiveId" clId="{D2AA4F5C-083B-4CE1-A8A8-ABCB30536486}" dt="2023-09-10T21:09:06.585" v="3" actId="26606"/>
        <pc:sldMasterMkLst>
          <pc:docMk/>
          <pc:sldMasterMk cId="3551103443" sldId="2147483648"/>
        </pc:sldMasterMkLst>
        <pc:sldLayoutChg chg="del">
          <pc:chgData name="Andrew Lobban" userId="6a24ccb3d9680985" providerId="LiveId" clId="{D2AA4F5C-083B-4CE1-A8A8-ABCB30536486}" dt="2023-09-10T21:09:06.585" v="3" actId="26606"/>
          <pc:sldLayoutMkLst>
            <pc:docMk/>
            <pc:sldMasterMk cId="3551103443" sldId="2147483648"/>
            <pc:sldLayoutMk cId="1418704524" sldId="2147483649"/>
          </pc:sldLayoutMkLst>
        </pc:sldLayoutChg>
        <pc:sldLayoutChg chg="del">
          <pc:chgData name="Andrew Lobban" userId="6a24ccb3d9680985" providerId="LiveId" clId="{D2AA4F5C-083B-4CE1-A8A8-ABCB30536486}" dt="2023-09-10T21:09:06.585" v="3" actId="26606"/>
          <pc:sldLayoutMkLst>
            <pc:docMk/>
            <pc:sldMasterMk cId="3551103443" sldId="2147483648"/>
            <pc:sldLayoutMk cId="774993081" sldId="2147483650"/>
          </pc:sldLayoutMkLst>
        </pc:sldLayoutChg>
        <pc:sldLayoutChg chg="del">
          <pc:chgData name="Andrew Lobban" userId="6a24ccb3d9680985" providerId="LiveId" clId="{D2AA4F5C-083B-4CE1-A8A8-ABCB30536486}" dt="2023-09-10T21:09:06.585" v="3" actId="26606"/>
          <pc:sldLayoutMkLst>
            <pc:docMk/>
            <pc:sldMasterMk cId="3551103443" sldId="2147483648"/>
            <pc:sldLayoutMk cId="2119155689" sldId="2147483651"/>
          </pc:sldLayoutMkLst>
        </pc:sldLayoutChg>
        <pc:sldLayoutChg chg="del">
          <pc:chgData name="Andrew Lobban" userId="6a24ccb3d9680985" providerId="LiveId" clId="{D2AA4F5C-083B-4CE1-A8A8-ABCB30536486}" dt="2023-09-10T21:09:06.585" v="3" actId="26606"/>
          <pc:sldLayoutMkLst>
            <pc:docMk/>
            <pc:sldMasterMk cId="3551103443" sldId="2147483648"/>
            <pc:sldLayoutMk cId="2848699480" sldId="2147483652"/>
          </pc:sldLayoutMkLst>
        </pc:sldLayoutChg>
        <pc:sldLayoutChg chg="del">
          <pc:chgData name="Andrew Lobban" userId="6a24ccb3d9680985" providerId="LiveId" clId="{D2AA4F5C-083B-4CE1-A8A8-ABCB30536486}" dt="2023-09-10T21:09:06.585" v="3" actId="26606"/>
          <pc:sldLayoutMkLst>
            <pc:docMk/>
            <pc:sldMasterMk cId="3551103443" sldId="2147483648"/>
            <pc:sldLayoutMk cId="2940962899" sldId="2147483653"/>
          </pc:sldLayoutMkLst>
        </pc:sldLayoutChg>
        <pc:sldLayoutChg chg="del">
          <pc:chgData name="Andrew Lobban" userId="6a24ccb3d9680985" providerId="LiveId" clId="{D2AA4F5C-083B-4CE1-A8A8-ABCB30536486}" dt="2023-09-10T21:09:06.585" v="3" actId="26606"/>
          <pc:sldLayoutMkLst>
            <pc:docMk/>
            <pc:sldMasterMk cId="3551103443" sldId="2147483648"/>
            <pc:sldLayoutMk cId="675722279" sldId="2147483654"/>
          </pc:sldLayoutMkLst>
        </pc:sldLayoutChg>
        <pc:sldLayoutChg chg="del">
          <pc:chgData name="Andrew Lobban" userId="6a24ccb3d9680985" providerId="LiveId" clId="{D2AA4F5C-083B-4CE1-A8A8-ABCB30536486}" dt="2023-09-10T21:09:06.585" v="3" actId="26606"/>
          <pc:sldLayoutMkLst>
            <pc:docMk/>
            <pc:sldMasterMk cId="3551103443" sldId="2147483648"/>
            <pc:sldLayoutMk cId="4015391218" sldId="2147483655"/>
          </pc:sldLayoutMkLst>
        </pc:sldLayoutChg>
        <pc:sldLayoutChg chg="del">
          <pc:chgData name="Andrew Lobban" userId="6a24ccb3d9680985" providerId="LiveId" clId="{D2AA4F5C-083B-4CE1-A8A8-ABCB30536486}" dt="2023-09-10T21:09:06.585" v="3" actId="26606"/>
          <pc:sldLayoutMkLst>
            <pc:docMk/>
            <pc:sldMasterMk cId="3551103443" sldId="2147483648"/>
            <pc:sldLayoutMk cId="629770740" sldId="2147483656"/>
          </pc:sldLayoutMkLst>
        </pc:sldLayoutChg>
        <pc:sldLayoutChg chg="del">
          <pc:chgData name="Andrew Lobban" userId="6a24ccb3d9680985" providerId="LiveId" clId="{D2AA4F5C-083B-4CE1-A8A8-ABCB30536486}" dt="2023-09-10T21:09:06.585" v="3" actId="26606"/>
          <pc:sldLayoutMkLst>
            <pc:docMk/>
            <pc:sldMasterMk cId="3551103443" sldId="2147483648"/>
            <pc:sldLayoutMk cId="2040683718" sldId="2147483657"/>
          </pc:sldLayoutMkLst>
        </pc:sldLayoutChg>
        <pc:sldLayoutChg chg="del">
          <pc:chgData name="Andrew Lobban" userId="6a24ccb3d9680985" providerId="LiveId" clId="{D2AA4F5C-083B-4CE1-A8A8-ABCB30536486}" dt="2023-09-10T21:09:06.585" v="3" actId="26606"/>
          <pc:sldLayoutMkLst>
            <pc:docMk/>
            <pc:sldMasterMk cId="3551103443" sldId="2147483648"/>
            <pc:sldLayoutMk cId="2516109990" sldId="2147483658"/>
          </pc:sldLayoutMkLst>
        </pc:sldLayoutChg>
        <pc:sldLayoutChg chg="del">
          <pc:chgData name="Andrew Lobban" userId="6a24ccb3d9680985" providerId="LiveId" clId="{D2AA4F5C-083B-4CE1-A8A8-ABCB30536486}" dt="2023-09-10T21:09:06.585" v="3" actId="26606"/>
          <pc:sldLayoutMkLst>
            <pc:docMk/>
            <pc:sldMasterMk cId="3551103443" sldId="2147483648"/>
            <pc:sldLayoutMk cId="1070135156" sldId="2147483659"/>
          </pc:sldLayoutMkLst>
        </pc:sldLayoutChg>
      </pc:sldMasterChg>
      <pc:sldMasterChg chg="add del addSldLayout delSldLayout">
        <pc:chgData name="Andrew Lobban" userId="6a24ccb3d9680985" providerId="LiveId" clId="{D2AA4F5C-083B-4CE1-A8A8-ABCB30536486}" dt="2023-09-10T21:09:45.480" v="60" actId="26606"/>
        <pc:sldMasterMkLst>
          <pc:docMk/>
          <pc:sldMasterMk cId="169193297" sldId="2147483712"/>
        </pc:sldMasterMkLst>
        <pc:sldLayoutChg chg="add del">
          <pc:chgData name="Andrew Lobban" userId="6a24ccb3d9680985" providerId="LiveId" clId="{D2AA4F5C-083B-4CE1-A8A8-ABCB30536486}" dt="2023-09-10T21:09:45.480" v="60" actId="26606"/>
          <pc:sldLayoutMkLst>
            <pc:docMk/>
            <pc:sldMasterMk cId="169193297" sldId="2147483712"/>
            <pc:sldLayoutMk cId="982173061" sldId="2147483701"/>
          </pc:sldLayoutMkLst>
        </pc:sldLayoutChg>
        <pc:sldLayoutChg chg="add del">
          <pc:chgData name="Andrew Lobban" userId="6a24ccb3d9680985" providerId="LiveId" clId="{D2AA4F5C-083B-4CE1-A8A8-ABCB30536486}" dt="2023-09-10T21:09:45.480" v="60" actId="26606"/>
          <pc:sldLayoutMkLst>
            <pc:docMk/>
            <pc:sldMasterMk cId="169193297" sldId="2147483712"/>
            <pc:sldLayoutMk cId="3971228645" sldId="2147483702"/>
          </pc:sldLayoutMkLst>
        </pc:sldLayoutChg>
        <pc:sldLayoutChg chg="add del">
          <pc:chgData name="Andrew Lobban" userId="6a24ccb3d9680985" providerId="LiveId" clId="{D2AA4F5C-083B-4CE1-A8A8-ABCB30536486}" dt="2023-09-10T21:09:45.480" v="60" actId="26606"/>
          <pc:sldLayoutMkLst>
            <pc:docMk/>
            <pc:sldMasterMk cId="169193297" sldId="2147483712"/>
            <pc:sldLayoutMk cId="3102902855" sldId="2147483703"/>
          </pc:sldLayoutMkLst>
        </pc:sldLayoutChg>
        <pc:sldLayoutChg chg="add del">
          <pc:chgData name="Andrew Lobban" userId="6a24ccb3d9680985" providerId="LiveId" clId="{D2AA4F5C-083B-4CE1-A8A8-ABCB30536486}" dt="2023-09-10T21:09:45.480" v="60" actId="26606"/>
          <pc:sldLayoutMkLst>
            <pc:docMk/>
            <pc:sldMasterMk cId="169193297" sldId="2147483712"/>
            <pc:sldLayoutMk cId="359898644" sldId="2147483704"/>
          </pc:sldLayoutMkLst>
        </pc:sldLayoutChg>
        <pc:sldLayoutChg chg="add del">
          <pc:chgData name="Andrew Lobban" userId="6a24ccb3d9680985" providerId="LiveId" clId="{D2AA4F5C-083B-4CE1-A8A8-ABCB30536486}" dt="2023-09-10T21:09:45.480" v="60" actId="26606"/>
          <pc:sldLayoutMkLst>
            <pc:docMk/>
            <pc:sldMasterMk cId="169193297" sldId="2147483712"/>
            <pc:sldLayoutMk cId="3396026172" sldId="2147483705"/>
          </pc:sldLayoutMkLst>
        </pc:sldLayoutChg>
        <pc:sldLayoutChg chg="add del">
          <pc:chgData name="Andrew Lobban" userId="6a24ccb3d9680985" providerId="LiveId" clId="{D2AA4F5C-083B-4CE1-A8A8-ABCB30536486}" dt="2023-09-10T21:09:45.480" v="60" actId="26606"/>
          <pc:sldLayoutMkLst>
            <pc:docMk/>
            <pc:sldMasterMk cId="169193297" sldId="2147483712"/>
            <pc:sldLayoutMk cId="780468244" sldId="2147483706"/>
          </pc:sldLayoutMkLst>
        </pc:sldLayoutChg>
        <pc:sldLayoutChg chg="add del">
          <pc:chgData name="Andrew Lobban" userId="6a24ccb3d9680985" providerId="LiveId" clId="{D2AA4F5C-083B-4CE1-A8A8-ABCB30536486}" dt="2023-09-10T21:09:45.480" v="60" actId="26606"/>
          <pc:sldLayoutMkLst>
            <pc:docMk/>
            <pc:sldMasterMk cId="169193297" sldId="2147483712"/>
            <pc:sldLayoutMk cId="910048989" sldId="2147483707"/>
          </pc:sldLayoutMkLst>
        </pc:sldLayoutChg>
        <pc:sldLayoutChg chg="add del">
          <pc:chgData name="Andrew Lobban" userId="6a24ccb3d9680985" providerId="LiveId" clId="{D2AA4F5C-083B-4CE1-A8A8-ABCB30536486}" dt="2023-09-10T21:09:45.480" v="60" actId="26606"/>
          <pc:sldLayoutMkLst>
            <pc:docMk/>
            <pc:sldMasterMk cId="169193297" sldId="2147483712"/>
            <pc:sldLayoutMk cId="804222169" sldId="2147483708"/>
          </pc:sldLayoutMkLst>
        </pc:sldLayoutChg>
        <pc:sldLayoutChg chg="add del">
          <pc:chgData name="Andrew Lobban" userId="6a24ccb3d9680985" providerId="LiveId" clId="{D2AA4F5C-083B-4CE1-A8A8-ABCB30536486}" dt="2023-09-10T21:09:45.480" v="60" actId="26606"/>
          <pc:sldLayoutMkLst>
            <pc:docMk/>
            <pc:sldMasterMk cId="169193297" sldId="2147483712"/>
            <pc:sldLayoutMk cId="901881529" sldId="2147483709"/>
          </pc:sldLayoutMkLst>
        </pc:sldLayoutChg>
        <pc:sldLayoutChg chg="add del">
          <pc:chgData name="Andrew Lobban" userId="6a24ccb3d9680985" providerId="LiveId" clId="{D2AA4F5C-083B-4CE1-A8A8-ABCB30536486}" dt="2023-09-10T21:09:45.480" v="60" actId="26606"/>
          <pc:sldLayoutMkLst>
            <pc:docMk/>
            <pc:sldMasterMk cId="169193297" sldId="2147483712"/>
            <pc:sldLayoutMk cId="2974852072" sldId="2147483710"/>
          </pc:sldLayoutMkLst>
        </pc:sldLayoutChg>
        <pc:sldLayoutChg chg="add del">
          <pc:chgData name="Andrew Lobban" userId="6a24ccb3d9680985" providerId="LiveId" clId="{D2AA4F5C-083B-4CE1-A8A8-ABCB30536486}" dt="2023-09-10T21:09:45.480" v="60" actId="26606"/>
          <pc:sldLayoutMkLst>
            <pc:docMk/>
            <pc:sldMasterMk cId="169193297" sldId="2147483712"/>
            <pc:sldLayoutMk cId="2281245410" sldId="2147483711"/>
          </pc:sldLayoutMkLst>
        </pc:sldLayoutChg>
      </pc:sldMasterChg>
      <pc:sldMasterChg chg="add addSldLayout">
        <pc:chgData name="Andrew Lobban" userId="6a24ccb3d9680985" providerId="LiveId" clId="{D2AA4F5C-083B-4CE1-A8A8-ABCB30536486}" dt="2023-09-10T21:09:45.480" v="60" actId="26606"/>
        <pc:sldMasterMkLst>
          <pc:docMk/>
          <pc:sldMasterMk cId="992283316" sldId="2147483736"/>
        </pc:sldMasterMkLst>
        <pc:sldLayoutChg chg="add">
          <pc:chgData name="Andrew Lobban" userId="6a24ccb3d9680985" providerId="LiveId" clId="{D2AA4F5C-083B-4CE1-A8A8-ABCB30536486}" dt="2023-09-10T21:09:45.480" v="60" actId="26606"/>
          <pc:sldLayoutMkLst>
            <pc:docMk/>
            <pc:sldMasterMk cId="992283316" sldId="2147483736"/>
            <pc:sldLayoutMk cId="3004361185" sldId="2147483725"/>
          </pc:sldLayoutMkLst>
        </pc:sldLayoutChg>
        <pc:sldLayoutChg chg="add">
          <pc:chgData name="Andrew Lobban" userId="6a24ccb3d9680985" providerId="LiveId" clId="{D2AA4F5C-083B-4CE1-A8A8-ABCB30536486}" dt="2023-09-10T21:09:45.480" v="60" actId="26606"/>
          <pc:sldLayoutMkLst>
            <pc:docMk/>
            <pc:sldMasterMk cId="992283316" sldId="2147483736"/>
            <pc:sldLayoutMk cId="2538652409" sldId="2147483726"/>
          </pc:sldLayoutMkLst>
        </pc:sldLayoutChg>
        <pc:sldLayoutChg chg="add">
          <pc:chgData name="Andrew Lobban" userId="6a24ccb3d9680985" providerId="LiveId" clId="{D2AA4F5C-083B-4CE1-A8A8-ABCB30536486}" dt="2023-09-10T21:09:45.480" v="60" actId="26606"/>
          <pc:sldLayoutMkLst>
            <pc:docMk/>
            <pc:sldMasterMk cId="992283316" sldId="2147483736"/>
            <pc:sldLayoutMk cId="3259884266" sldId="2147483727"/>
          </pc:sldLayoutMkLst>
        </pc:sldLayoutChg>
        <pc:sldLayoutChg chg="add">
          <pc:chgData name="Andrew Lobban" userId="6a24ccb3d9680985" providerId="LiveId" clId="{D2AA4F5C-083B-4CE1-A8A8-ABCB30536486}" dt="2023-09-10T21:09:45.480" v="60" actId="26606"/>
          <pc:sldLayoutMkLst>
            <pc:docMk/>
            <pc:sldMasterMk cId="992283316" sldId="2147483736"/>
            <pc:sldLayoutMk cId="2708894058" sldId="2147483728"/>
          </pc:sldLayoutMkLst>
        </pc:sldLayoutChg>
        <pc:sldLayoutChg chg="add">
          <pc:chgData name="Andrew Lobban" userId="6a24ccb3d9680985" providerId="LiveId" clId="{D2AA4F5C-083B-4CE1-A8A8-ABCB30536486}" dt="2023-09-10T21:09:45.480" v="60" actId="26606"/>
          <pc:sldLayoutMkLst>
            <pc:docMk/>
            <pc:sldMasterMk cId="992283316" sldId="2147483736"/>
            <pc:sldLayoutMk cId="1822863868" sldId="2147483729"/>
          </pc:sldLayoutMkLst>
        </pc:sldLayoutChg>
        <pc:sldLayoutChg chg="add">
          <pc:chgData name="Andrew Lobban" userId="6a24ccb3d9680985" providerId="LiveId" clId="{D2AA4F5C-083B-4CE1-A8A8-ABCB30536486}" dt="2023-09-10T21:09:45.480" v="60" actId="26606"/>
          <pc:sldLayoutMkLst>
            <pc:docMk/>
            <pc:sldMasterMk cId="992283316" sldId="2147483736"/>
            <pc:sldLayoutMk cId="2601221493" sldId="2147483730"/>
          </pc:sldLayoutMkLst>
        </pc:sldLayoutChg>
        <pc:sldLayoutChg chg="add">
          <pc:chgData name="Andrew Lobban" userId="6a24ccb3d9680985" providerId="LiveId" clId="{D2AA4F5C-083B-4CE1-A8A8-ABCB30536486}" dt="2023-09-10T21:09:45.480" v="60" actId="26606"/>
          <pc:sldLayoutMkLst>
            <pc:docMk/>
            <pc:sldMasterMk cId="992283316" sldId="2147483736"/>
            <pc:sldLayoutMk cId="602448047" sldId="2147483731"/>
          </pc:sldLayoutMkLst>
        </pc:sldLayoutChg>
        <pc:sldLayoutChg chg="add">
          <pc:chgData name="Andrew Lobban" userId="6a24ccb3d9680985" providerId="LiveId" clId="{D2AA4F5C-083B-4CE1-A8A8-ABCB30536486}" dt="2023-09-10T21:09:45.480" v="60" actId="26606"/>
          <pc:sldLayoutMkLst>
            <pc:docMk/>
            <pc:sldMasterMk cId="992283316" sldId="2147483736"/>
            <pc:sldLayoutMk cId="1815410452" sldId="2147483732"/>
          </pc:sldLayoutMkLst>
        </pc:sldLayoutChg>
        <pc:sldLayoutChg chg="add">
          <pc:chgData name="Andrew Lobban" userId="6a24ccb3d9680985" providerId="LiveId" clId="{D2AA4F5C-083B-4CE1-A8A8-ABCB30536486}" dt="2023-09-10T21:09:45.480" v="60" actId="26606"/>
          <pc:sldLayoutMkLst>
            <pc:docMk/>
            <pc:sldMasterMk cId="992283316" sldId="2147483736"/>
            <pc:sldLayoutMk cId="2356102524" sldId="2147483733"/>
          </pc:sldLayoutMkLst>
        </pc:sldLayoutChg>
        <pc:sldLayoutChg chg="add">
          <pc:chgData name="Andrew Lobban" userId="6a24ccb3d9680985" providerId="LiveId" clId="{D2AA4F5C-083B-4CE1-A8A8-ABCB30536486}" dt="2023-09-10T21:09:45.480" v="60" actId="26606"/>
          <pc:sldLayoutMkLst>
            <pc:docMk/>
            <pc:sldMasterMk cId="992283316" sldId="2147483736"/>
            <pc:sldLayoutMk cId="1840006215" sldId="2147483734"/>
          </pc:sldLayoutMkLst>
        </pc:sldLayoutChg>
        <pc:sldLayoutChg chg="add">
          <pc:chgData name="Andrew Lobban" userId="6a24ccb3d9680985" providerId="LiveId" clId="{D2AA4F5C-083B-4CE1-A8A8-ABCB30536486}" dt="2023-09-10T21:09:45.480" v="60" actId="26606"/>
          <pc:sldLayoutMkLst>
            <pc:docMk/>
            <pc:sldMasterMk cId="992283316" sldId="2147483736"/>
            <pc:sldLayoutMk cId="3785257760" sldId="2147483735"/>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9/10/2023</a:t>
            </a:fld>
            <a:endParaRPr lang="en-US" dirty="0"/>
          </a:p>
        </p:txBody>
      </p:sp>
      <p:sp>
        <p:nvSpPr>
          <p:cNvPr id="5" name="Footer Placeholder 4">
            <a:extLst>
              <a:ext uri="{FF2B5EF4-FFF2-40B4-BE49-F238E27FC236}">
                <a16:creationId xmlns:a16="http://schemas.microsoft.com/office/drawing/2014/main"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dirty="0"/>
          </a:p>
        </p:txBody>
      </p:sp>
      <p:cxnSp>
        <p:nvCxnSpPr>
          <p:cNvPr id="7" name="Straight Connector 6">
            <a:extLst>
              <a:ext uri="{FF2B5EF4-FFF2-40B4-BE49-F238E27FC236}">
                <a16:creationId xmlns:a16="http://schemas.microsoft.com/office/drawing/2014/main"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00436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9/10/2023</a:t>
            </a:fld>
            <a:endParaRPr lang="en-US"/>
          </a:p>
        </p:txBody>
      </p:sp>
      <p:sp>
        <p:nvSpPr>
          <p:cNvPr id="5" name="Footer Placeholder 4">
            <a:extLst>
              <a:ext uri="{FF2B5EF4-FFF2-40B4-BE49-F238E27FC236}">
                <a16:creationId xmlns:a16="http://schemas.microsoft.com/office/drawing/2014/main"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4000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9/10/2023</a:t>
            </a:fld>
            <a:endParaRPr lang="en-US"/>
          </a:p>
        </p:txBody>
      </p:sp>
      <p:sp>
        <p:nvSpPr>
          <p:cNvPr id="5" name="Footer Placeholder 4">
            <a:extLst>
              <a:ext uri="{FF2B5EF4-FFF2-40B4-BE49-F238E27FC236}">
                <a16:creationId xmlns:a16="http://schemas.microsoft.com/office/drawing/2014/main"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3785257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A217A-A229-4751-8D09-0CAD914F628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9/10/2023</a:t>
            </a:fld>
            <a:endParaRPr lang="en-US"/>
          </a:p>
        </p:txBody>
      </p:sp>
      <p:sp>
        <p:nvSpPr>
          <p:cNvPr id="5" name="Footer Placeholder 4">
            <a:extLst>
              <a:ext uri="{FF2B5EF4-FFF2-40B4-BE49-F238E27FC236}">
                <a16:creationId xmlns:a16="http://schemas.microsoft.com/office/drawing/2014/main"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538652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9/10/2023</a:t>
            </a:fld>
            <a:endParaRPr lang="en-US"/>
          </a:p>
        </p:txBody>
      </p:sp>
      <p:sp>
        <p:nvSpPr>
          <p:cNvPr id="5" name="Footer Placeholder 4">
            <a:extLst>
              <a:ext uri="{FF2B5EF4-FFF2-40B4-BE49-F238E27FC236}">
                <a16:creationId xmlns:a16="http://schemas.microsoft.com/office/drawing/2014/main"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grpSp>
        <p:nvGrpSpPr>
          <p:cNvPr id="20" name="Group 19">
            <a:extLst>
              <a:ext uri="{FF2B5EF4-FFF2-40B4-BE49-F238E27FC236}">
                <a16:creationId xmlns:a16="http://schemas.microsoft.com/office/drawing/2014/main"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Freeform: Shape 28">
                <a:extLst>
                  <a:ext uri="{FF2B5EF4-FFF2-40B4-BE49-F238E27FC236}">
                    <a16:creationId xmlns:a16="http://schemas.microsoft.com/office/drawing/2014/main"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22" name="Group 21">
              <a:extLst>
                <a:ext uri="{FF2B5EF4-FFF2-40B4-BE49-F238E27FC236}">
                  <a16:creationId xmlns:a16="http://schemas.microsoft.com/office/drawing/2014/main"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Freeform: Shape 23">
                <a:extLst>
                  <a:ext uri="{FF2B5EF4-FFF2-40B4-BE49-F238E27FC236}">
                    <a16:creationId xmlns:a16="http://schemas.microsoft.com/office/drawing/2014/main"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Oval 31">
              <a:extLst>
                <a:ext uri="{FF2B5EF4-FFF2-40B4-BE49-F238E27FC236}">
                  <a16:creationId xmlns:a16="http://schemas.microsoft.com/office/drawing/2014/main"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88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D013D-A80D-4455-B886-0C3448294C02}"/>
              </a:ext>
            </a:extLst>
          </p:cNvPr>
          <p:cNvSpPr>
            <a:spLocks noGrp="1"/>
          </p:cNvSpPr>
          <p:nvPr>
            <p:ph type="title"/>
          </p:nvPr>
        </p:nvSpPr>
        <p:spPr/>
        <p:txBody>
          <a:bodyPr/>
          <a:lstStyle>
            <a:lvl1pPr algn="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9/10/2023</a:t>
            </a:fld>
            <a:endParaRPr lang="en-US"/>
          </a:p>
        </p:txBody>
      </p:sp>
      <p:sp>
        <p:nvSpPr>
          <p:cNvPr id="6" name="Footer Placeholder 5">
            <a:extLst>
              <a:ext uri="{FF2B5EF4-FFF2-40B4-BE49-F238E27FC236}">
                <a16:creationId xmlns:a16="http://schemas.microsoft.com/office/drawing/2014/main"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708894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9/10/2023</a:t>
            </a:fld>
            <a:endParaRPr lang="en-US"/>
          </a:p>
        </p:txBody>
      </p:sp>
      <p:sp>
        <p:nvSpPr>
          <p:cNvPr id="8" name="Footer Placeholder 7">
            <a:extLst>
              <a:ext uri="{FF2B5EF4-FFF2-40B4-BE49-F238E27FC236}">
                <a16:creationId xmlns:a16="http://schemas.microsoft.com/office/drawing/2014/main"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2286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9/10/2023</a:t>
            </a:fld>
            <a:endParaRPr lang="en-US"/>
          </a:p>
        </p:txBody>
      </p:sp>
      <p:sp>
        <p:nvSpPr>
          <p:cNvPr id="4" name="Footer Placeholder 3">
            <a:extLst>
              <a:ext uri="{FF2B5EF4-FFF2-40B4-BE49-F238E27FC236}">
                <a16:creationId xmlns:a16="http://schemas.microsoft.com/office/drawing/2014/main"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601221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9/10/2023</a:t>
            </a:fld>
            <a:endParaRPr lang="en-US"/>
          </a:p>
        </p:txBody>
      </p:sp>
      <p:sp>
        <p:nvSpPr>
          <p:cNvPr id="3" name="Footer Placeholder 2">
            <a:extLst>
              <a:ext uri="{FF2B5EF4-FFF2-40B4-BE49-F238E27FC236}">
                <a16:creationId xmlns:a16="http://schemas.microsoft.com/office/drawing/2014/main"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60244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9/10/2023</a:t>
            </a:fld>
            <a:endParaRPr lang="en-US"/>
          </a:p>
        </p:txBody>
      </p:sp>
      <p:sp>
        <p:nvSpPr>
          <p:cNvPr id="6" name="Footer Placeholder 5">
            <a:extLst>
              <a:ext uri="{FF2B5EF4-FFF2-40B4-BE49-F238E27FC236}">
                <a16:creationId xmlns:a16="http://schemas.microsoft.com/office/drawing/2014/main"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181541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t>9/10/2023</a:t>
            </a:fld>
            <a:endParaRPr lang="en-US"/>
          </a:p>
        </p:txBody>
      </p:sp>
      <p:sp>
        <p:nvSpPr>
          <p:cNvPr id="6" name="Footer Placeholder 5">
            <a:extLst>
              <a:ext uri="{FF2B5EF4-FFF2-40B4-BE49-F238E27FC236}">
                <a16:creationId xmlns:a16="http://schemas.microsoft.com/office/drawing/2014/main"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t>‹#›</a:t>
            </a:fld>
            <a:endParaRPr lang="en-US"/>
          </a:p>
        </p:txBody>
      </p:sp>
    </p:spTree>
    <p:extLst>
      <p:ext uri="{BB962C8B-B14F-4D97-AF65-F5344CB8AC3E}">
        <p14:creationId xmlns:p14="http://schemas.microsoft.com/office/powerpoint/2010/main" val="235610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9/10/2023</a:t>
            </a:fld>
            <a:endParaRPr lang="en-US" dirty="0"/>
          </a:p>
        </p:txBody>
      </p:sp>
      <p:sp>
        <p:nvSpPr>
          <p:cNvPr id="5" name="Footer Placeholder 4">
            <a:extLst>
              <a:ext uri="{FF2B5EF4-FFF2-40B4-BE49-F238E27FC236}">
                <a16:creationId xmlns:a16="http://schemas.microsoft.com/office/drawing/2014/main"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dirty="0"/>
          </a:p>
        </p:txBody>
      </p:sp>
      <p:sp>
        <p:nvSpPr>
          <p:cNvPr id="6" name="Slide Number Placeholder 5">
            <a:extLst>
              <a:ext uri="{FF2B5EF4-FFF2-40B4-BE49-F238E27FC236}">
                <a16:creationId xmlns:a16="http://schemas.microsoft.com/office/drawing/2014/main"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992283316"/>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48" name="Rectangle 1047">
            <a:extLst>
              <a:ext uri="{FF2B5EF4-FFF2-40B4-BE49-F238E27FC236}">
                <a16:creationId xmlns:a16="http://schemas.microsoft.com/office/drawing/2014/main" id="{CA5B2A81-2C8E-4963-AFD4-E539D168B4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7CD0AB-F547-055C-691B-29C0F5787E0D}"/>
              </a:ext>
            </a:extLst>
          </p:cNvPr>
          <p:cNvSpPr>
            <a:spLocks noGrp="1"/>
          </p:cNvSpPr>
          <p:nvPr>
            <p:ph type="ctrTitle"/>
          </p:nvPr>
        </p:nvSpPr>
        <p:spPr>
          <a:xfrm>
            <a:off x="1084235" y="1007734"/>
            <a:ext cx="10023531" cy="430887"/>
          </a:xfrm>
        </p:spPr>
        <p:txBody>
          <a:bodyPr>
            <a:normAutofit/>
          </a:bodyPr>
          <a:lstStyle/>
          <a:p>
            <a:r>
              <a:rPr lang="en-US" dirty="0"/>
              <a:t>Good disagreement?</a:t>
            </a:r>
          </a:p>
        </p:txBody>
      </p:sp>
      <p:sp>
        <p:nvSpPr>
          <p:cNvPr id="3" name="Subtitle 2">
            <a:extLst>
              <a:ext uri="{FF2B5EF4-FFF2-40B4-BE49-F238E27FC236}">
                <a16:creationId xmlns:a16="http://schemas.microsoft.com/office/drawing/2014/main" id="{1416B05D-F215-00B5-90CB-4E9B93572770}"/>
              </a:ext>
            </a:extLst>
          </p:cNvPr>
          <p:cNvSpPr>
            <a:spLocks noGrp="1"/>
          </p:cNvSpPr>
          <p:nvPr>
            <p:ph type="subTitle" idx="1"/>
          </p:nvPr>
        </p:nvSpPr>
        <p:spPr>
          <a:xfrm>
            <a:off x="1079500" y="2333934"/>
            <a:ext cx="10026651" cy="422360"/>
          </a:xfrm>
        </p:spPr>
        <p:txBody>
          <a:bodyPr>
            <a:normAutofit/>
          </a:bodyPr>
          <a:lstStyle/>
          <a:p>
            <a:r>
              <a:rPr lang="en-US" dirty="0"/>
              <a:t>Grace and Truth in a Divided Church</a:t>
            </a:r>
          </a:p>
        </p:txBody>
      </p:sp>
      <p:cxnSp>
        <p:nvCxnSpPr>
          <p:cNvPr id="1050" name="Straight Connector 1049">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26000" y="1911592"/>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How to Disagree with Your Boss—And Still Have a Good Relationship - Lolly  Daskal | Leadership">
            <a:extLst>
              <a:ext uri="{FF2B5EF4-FFF2-40B4-BE49-F238E27FC236}">
                <a16:creationId xmlns:a16="http://schemas.microsoft.com/office/drawing/2014/main" id="{DFAA657D-F838-AB08-6546-FE7A216BD55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63975" y="3433404"/>
            <a:ext cx="4460875" cy="2331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24032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D3A33-E1C8-F585-82D4-9F7B901C2421}"/>
              </a:ext>
            </a:extLst>
          </p:cNvPr>
          <p:cNvSpPr>
            <a:spLocks noGrp="1"/>
          </p:cNvSpPr>
          <p:nvPr>
            <p:ph type="title"/>
          </p:nvPr>
        </p:nvSpPr>
        <p:spPr/>
        <p:txBody>
          <a:bodyPr/>
          <a:lstStyle/>
          <a:p>
            <a:r>
              <a:rPr lang="en-US" dirty="0"/>
              <a:t>Truth has gradations</a:t>
            </a:r>
          </a:p>
        </p:txBody>
      </p:sp>
      <p:sp>
        <p:nvSpPr>
          <p:cNvPr id="3" name="Content Placeholder 2">
            <a:extLst>
              <a:ext uri="{FF2B5EF4-FFF2-40B4-BE49-F238E27FC236}">
                <a16:creationId xmlns:a16="http://schemas.microsoft.com/office/drawing/2014/main" id="{9FFC1542-11DE-CA6C-F67F-9C8429CFA5D0}"/>
              </a:ext>
            </a:extLst>
          </p:cNvPr>
          <p:cNvSpPr>
            <a:spLocks noGrp="1"/>
          </p:cNvSpPr>
          <p:nvPr>
            <p:ph idx="1"/>
          </p:nvPr>
        </p:nvSpPr>
        <p:spPr/>
        <p:txBody>
          <a:bodyPr>
            <a:normAutofit/>
          </a:bodyPr>
          <a:lstStyle/>
          <a:p>
            <a:pPr marL="0" indent="0">
              <a:buNone/>
            </a:pPr>
            <a:r>
              <a:rPr lang="en-US" sz="2400" dirty="0"/>
              <a:t>It can be helpful to divide truths into three categories:</a:t>
            </a:r>
          </a:p>
          <a:p>
            <a:pPr lvl="1"/>
            <a:r>
              <a:rPr lang="en-US" sz="2400" dirty="0"/>
              <a:t>The essentials (truths for which we’re not just willing but obligated to enter into conflict)</a:t>
            </a:r>
          </a:p>
          <a:p>
            <a:pPr lvl="1"/>
            <a:r>
              <a:rPr lang="en-US" sz="2400" dirty="0"/>
              <a:t>The desirable but non-essentials</a:t>
            </a:r>
          </a:p>
          <a:p>
            <a:pPr lvl="1"/>
            <a:r>
              <a:rPr lang="en-US" sz="2400" dirty="0"/>
              <a:t>The relatively unimportant</a:t>
            </a:r>
          </a:p>
          <a:p>
            <a:pPr marL="0" lvl="1"/>
            <a:r>
              <a:rPr lang="en-US" sz="2400" i="0" dirty="0"/>
              <a:t>How do we accurately distinguish truths?</a:t>
            </a:r>
          </a:p>
        </p:txBody>
      </p:sp>
    </p:spTree>
    <p:extLst>
      <p:ext uri="{BB962C8B-B14F-4D97-AF65-F5344CB8AC3E}">
        <p14:creationId xmlns:p14="http://schemas.microsoft.com/office/powerpoint/2010/main" val="3174916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196A8-A2C4-D3CC-5BBF-EB7B152B41BB}"/>
              </a:ext>
            </a:extLst>
          </p:cNvPr>
          <p:cNvSpPr>
            <a:spLocks noGrp="1"/>
          </p:cNvSpPr>
          <p:nvPr>
            <p:ph type="title"/>
          </p:nvPr>
        </p:nvSpPr>
        <p:spPr/>
        <p:txBody>
          <a:bodyPr/>
          <a:lstStyle/>
          <a:p>
            <a:r>
              <a:rPr lang="en-US" dirty="0"/>
              <a:t>What is good disagreement?</a:t>
            </a:r>
          </a:p>
        </p:txBody>
      </p:sp>
      <p:sp>
        <p:nvSpPr>
          <p:cNvPr id="3" name="Content Placeholder 2">
            <a:extLst>
              <a:ext uri="{FF2B5EF4-FFF2-40B4-BE49-F238E27FC236}">
                <a16:creationId xmlns:a16="http://schemas.microsoft.com/office/drawing/2014/main" id="{C622D478-1A8D-DC90-D3F9-352904FECBE4}"/>
              </a:ext>
            </a:extLst>
          </p:cNvPr>
          <p:cNvSpPr>
            <a:spLocks noGrp="1"/>
          </p:cNvSpPr>
          <p:nvPr>
            <p:ph idx="1"/>
          </p:nvPr>
        </p:nvSpPr>
        <p:spPr/>
        <p:txBody>
          <a:bodyPr>
            <a:normAutofit/>
          </a:bodyPr>
          <a:lstStyle/>
          <a:p>
            <a:r>
              <a:rPr lang="en-US" sz="3200" i="1" dirty="0"/>
              <a:t>Not</a:t>
            </a:r>
            <a:r>
              <a:rPr lang="en-US" sz="3200" dirty="0"/>
              <a:t> the absence of conflict</a:t>
            </a:r>
          </a:p>
          <a:p>
            <a:r>
              <a:rPr lang="en-US" sz="3200" dirty="0"/>
              <a:t>Conflict conducted in a way that strengthens rather than weakening the bonds of love between conflicting parties.</a:t>
            </a:r>
          </a:p>
        </p:txBody>
      </p:sp>
    </p:spTree>
    <p:extLst>
      <p:ext uri="{BB962C8B-B14F-4D97-AF65-F5344CB8AC3E}">
        <p14:creationId xmlns:p14="http://schemas.microsoft.com/office/powerpoint/2010/main" val="3076221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127" name="Rectangle 5126">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7DDFD3-3C2C-3B15-4FBD-20892D9DA2C7}"/>
              </a:ext>
            </a:extLst>
          </p:cNvPr>
          <p:cNvSpPr>
            <a:spLocks noGrp="1"/>
          </p:cNvSpPr>
          <p:nvPr>
            <p:ph type="title"/>
          </p:nvPr>
        </p:nvSpPr>
        <p:spPr>
          <a:xfrm>
            <a:off x="1080000" y="540033"/>
            <a:ext cx="4426782" cy="1331604"/>
          </a:xfrm>
        </p:spPr>
        <p:txBody>
          <a:bodyPr anchor="b">
            <a:normAutofit/>
          </a:bodyPr>
          <a:lstStyle/>
          <a:p>
            <a:pPr algn="ctr"/>
            <a:r>
              <a:rPr lang="en-US" dirty="0"/>
              <a:t>Basic ground rule for this class</a:t>
            </a:r>
            <a:endParaRPr lang="en-US"/>
          </a:p>
        </p:txBody>
      </p:sp>
      <p:cxnSp>
        <p:nvCxnSpPr>
          <p:cNvPr id="5129" name="Straight Connector 5128">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23391" y="2310207"/>
            <a:ext cx="540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8D8B56A-B2F7-FE87-2875-EDA02531AC62}"/>
              </a:ext>
            </a:extLst>
          </p:cNvPr>
          <p:cNvSpPr>
            <a:spLocks noGrp="1"/>
          </p:cNvSpPr>
          <p:nvPr>
            <p:ph idx="1"/>
          </p:nvPr>
        </p:nvSpPr>
        <p:spPr>
          <a:xfrm>
            <a:off x="1080000" y="2759076"/>
            <a:ext cx="4460874" cy="3009899"/>
          </a:xfrm>
        </p:spPr>
        <p:txBody>
          <a:bodyPr>
            <a:normAutofit/>
          </a:bodyPr>
          <a:lstStyle/>
          <a:p>
            <a:pPr marL="0" indent="0">
              <a:lnSpc>
                <a:spcPct val="115000"/>
              </a:lnSpc>
              <a:buNone/>
            </a:pPr>
            <a:r>
              <a:rPr lang="en-US" sz="1600"/>
              <a:t>This class is meant to be not only an academic exploration of Good Disagreement but an opportunity to practice it.</a:t>
            </a:r>
          </a:p>
          <a:p>
            <a:pPr>
              <a:lnSpc>
                <a:spcPct val="115000"/>
              </a:lnSpc>
            </a:pPr>
            <a:r>
              <a:rPr lang="en-US" sz="1600"/>
              <a:t>Each of us will very likely disagree with some of the texts we read.</a:t>
            </a:r>
          </a:p>
          <a:p>
            <a:pPr>
              <a:lnSpc>
                <a:spcPct val="115000"/>
              </a:lnSpc>
            </a:pPr>
            <a:r>
              <a:rPr lang="en-US" sz="1600"/>
              <a:t>Each of us will very likely disagree with some of the things other participants say.</a:t>
            </a:r>
          </a:p>
          <a:p>
            <a:pPr>
              <a:lnSpc>
                <a:spcPct val="115000"/>
              </a:lnSpc>
            </a:pPr>
            <a:r>
              <a:rPr lang="en-US" sz="1600"/>
              <a:t>Let us prayerfully endeavor to transform these moments into Good Disagreement.</a:t>
            </a:r>
          </a:p>
        </p:txBody>
      </p:sp>
      <p:sp>
        <p:nvSpPr>
          <p:cNvPr id="5131" name="Rectangle 5">
            <a:extLst>
              <a:ext uri="{FF2B5EF4-FFF2-40B4-BE49-F238E27FC236}">
                <a16:creationId xmlns:a16="http://schemas.microsoft.com/office/drawing/2014/main" id="{B3E4F30C-F711-4B5B-BF39-0F71A2E8A8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555282" y="443194"/>
            <a:ext cx="4989600" cy="5760000"/>
          </a:xfrm>
          <a:custGeom>
            <a:avLst/>
            <a:gdLst>
              <a:gd name="connsiteX0" fmla="*/ 0 w 6660000"/>
              <a:gd name="connsiteY0" fmla="*/ 0 h 5760000"/>
              <a:gd name="connsiteX1" fmla="*/ 6660000 w 6660000"/>
              <a:gd name="connsiteY1" fmla="*/ 0 h 5760000"/>
              <a:gd name="connsiteX2" fmla="*/ 6660000 w 6660000"/>
              <a:gd name="connsiteY2" fmla="*/ 5760000 h 5760000"/>
              <a:gd name="connsiteX3" fmla="*/ 0 w 6660000"/>
              <a:gd name="connsiteY3" fmla="*/ 5760000 h 5760000"/>
              <a:gd name="connsiteX4" fmla="*/ 0 w 6660000"/>
              <a:gd name="connsiteY4" fmla="*/ 0 h 5760000"/>
              <a:gd name="connsiteX0" fmla="*/ 6660000 w 6751440"/>
              <a:gd name="connsiteY0" fmla="*/ 0 h 5760000"/>
              <a:gd name="connsiteX1" fmla="*/ 6660000 w 6751440"/>
              <a:gd name="connsiteY1" fmla="*/ 5760000 h 5760000"/>
              <a:gd name="connsiteX2" fmla="*/ 0 w 6751440"/>
              <a:gd name="connsiteY2" fmla="*/ 5760000 h 5760000"/>
              <a:gd name="connsiteX3" fmla="*/ 0 w 6751440"/>
              <a:gd name="connsiteY3" fmla="*/ 0 h 5760000"/>
              <a:gd name="connsiteX4" fmla="*/ 6751440 w 6751440"/>
              <a:gd name="connsiteY4" fmla="*/ 9144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4" fmla="*/ 5068690 w 6660000"/>
              <a:gd name="connsiteY4" fmla="*/ 22479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0" fmla="*/ 6660000 w 6660000"/>
              <a:gd name="connsiteY0" fmla="*/ 5760000 h 5760000"/>
              <a:gd name="connsiteX1" fmla="*/ 0 w 6660000"/>
              <a:gd name="connsiteY1" fmla="*/ 5760000 h 5760000"/>
              <a:gd name="connsiteX2" fmla="*/ 0 w 6660000"/>
              <a:gd name="connsiteY2" fmla="*/ 0 h 5760000"/>
            </a:gdLst>
            <a:ahLst/>
            <a:cxnLst>
              <a:cxn ang="0">
                <a:pos x="connsiteX0" y="connsiteY0"/>
              </a:cxn>
              <a:cxn ang="0">
                <a:pos x="connsiteX1" y="connsiteY1"/>
              </a:cxn>
              <a:cxn ang="0">
                <a:pos x="connsiteX2" y="connsiteY2"/>
              </a:cxn>
            </a:cxnLst>
            <a:rect l="l" t="t" r="r" b="b"/>
            <a:pathLst>
              <a:path w="6660000" h="5760000">
                <a:moveTo>
                  <a:pt x="6660000" y="5760000"/>
                </a:moveTo>
                <a:lnTo>
                  <a:pt x="0" y="5760000"/>
                </a:lnTo>
                <a:lnTo>
                  <a:pt x="0" y="0"/>
                </a:ln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3 tips to making peace with all people">
            <a:extLst>
              <a:ext uri="{FF2B5EF4-FFF2-40B4-BE49-F238E27FC236}">
                <a16:creationId xmlns:a16="http://schemas.microsoft.com/office/drawing/2014/main" id="{B47C10CA-8BC5-C595-6F72-8A4403A2E4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857" r="10574"/>
          <a:stretch/>
        </p:blipFill>
        <p:spPr bwMode="auto">
          <a:xfrm>
            <a:off x="6654800" y="540033"/>
            <a:ext cx="4996212" cy="5775279"/>
          </a:xfrm>
          <a:prstGeom prst="rect">
            <a:avLst/>
          </a:prstGeom>
          <a:noFill/>
          <a:extLst>
            <a:ext uri="{909E8E84-426E-40DD-AFC4-6F175D3DCCD1}">
              <a14:hiddenFill xmlns:a14="http://schemas.microsoft.com/office/drawing/2010/main">
                <a:solidFill>
                  <a:srgbClr val="FFFFFF"/>
                </a:solidFill>
              </a14:hiddenFill>
            </a:ext>
          </a:extLst>
        </p:spPr>
      </p:pic>
      <p:sp>
        <p:nvSpPr>
          <p:cNvPr id="5133" name="Rectangle 5">
            <a:extLst>
              <a:ext uri="{FF2B5EF4-FFF2-40B4-BE49-F238E27FC236}">
                <a16:creationId xmlns:a16="http://schemas.microsoft.com/office/drawing/2014/main" id="{2772F870-D2E8-4E62-8E21-7C7E9AB44F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6555282" y="6203194"/>
            <a:ext cx="4989600" cy="0"/>
          </a:xfrm>
          <a:custGeom>
            <a:avLst/>
            <a:gdLst>
              <a:gd name="connsiteX0" fmla="*/ 0 w 6660000"/>
              <a:gd name="connsiteY0" fmla="*/ 0 h 5760000"/>
              <a:gd name="connsiteX1" fmla="*/ 6660000 w 6660000"/>
              <a:gd name="connsiteY1" fmla="*/ 0 h 5760000"/>
              <a:gd name="connsiteX2" fmla="*/ 6660000 w 6660000"/>
              <a:gd name="connsiteY2" fmla="*/ 5760000 h 5760000"/>
              <a:gd name="connsiteX3" fmla="*/ 0 w 6660000"/>
              <a:gd name="connsiteY3" fmla="*/ 5760000 h 5760000"/>
              <a:gd name="connsiteX4" fmla="*/ 0 w 6660000"/>
              <a:gd name="connsiteY4" fmla="*/ 0 h 5760000"/>
              <a:gd name="connsiteX0" fmla="*/ 6660000 w 6751440"/>
              <a:gd name="connsiteY0" fmla="*/ 0 h 5760000"/>
              <a:gd name="connsiteX1" fmla="*/ 6660000 w 6751440"/>
              <a:gd name="connsiteY1" fmla="*/ 5760000 h 5760000"/>
              <a:gd name="connsiteX2" fmla="*/ 0 w 6751440"/>
              <a:gd name="connsiteY2" fmla="*/ 5760000 h 5760000"/>
              <a:gd name="connsiteX3" fmla="*/ 0 w 6751440"/>
              <a:gd name="connsiteY3" fmla="*/ 0 h 5760000"/>
              <a:gd name="connsiteX4" fmla="*/ 6751440 w 6751440"/>
              <a:gd name="connsiteY4" fmla="*/ 9144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4" fmla="*/ 5068690 w 6660000"/>
              <a:gd name="connsiteY4" fmla="*/ 22479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0" fmla="*/ 6660000 w 6660000"/>
              <a:gd name="connsiteY0" fmla="*/ 5760000 h 5760000"/>
              <a:gd name="connsiteX1" fmla="*/ 0 w 6660000"/>
              <a:gd name="connsiteY1" fmla="*/ 5760000 h 5760000"/>
              <a:gd name="connsiteX2" fmla="*/ 0 w 6660000"/>
              <a:gd name="connsiteY2" fmla="*/ 0 h 5760000"/>
              <a:gd name="connsiteX0" fmla="*/ 6660000 w 6660000"/>
              <a:gd name="connsiteY0" fmla="*/ 0 h 0"/>
              <a:gd name="connsiteX1" fmla="*/ 0 w 6660000"/>
              <a:gd name="connsiteY1" fmla="*/ 0 h 0"/>
            </a:gdLst>
            <a:ahLst/>
            <a:cxnLst>
              <a:cxn ang="0">
                <a:pos x="connsiteX0" y="connsiteY0"/>
              </a:cxn>
              <a:cxn ang="0">
                <a:pos x="connsiteX1" y="connsiteY1"/>
              </a:cxn>
            </a:cxnLst>
            <a:rect l="l" t="t" r="r" b="b"/>
            <a:pathLst>
              <a:path w="6660000">
                <a:moveTo>
                  <a:pt x="6660000" y="0"/>
                </a:moveTo>
                <a:lnTo>
                  <a:pt x="0" y="0"/>
                </a:lnTo>
              </a:path>
            </a:pathLst>
          </a:custGeom>
          <a:solidFill>
            <a:schemeClr val="tx2">
              <a:alpha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35" name="Rectangle 5">
            <a:extLst>
              <a:ext uri="{FF2B5EF4-FFF2-40B4-BE49-F238E27FC236}">
                <a16:creationId xmlns:a16="http://schemas.microsoft.com/office/drawing/2014/main" id="{A6E1E5C3-7E0A-4EFE-9FD9-A8CA2FDCC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1544882" y="443194"/>
            <a:ext cx="0" cy="5760000"/>
          </a:xfrm>
          <a:custGeom>
            <a:avLst/>
            <a:gdLst>
              <a:gd name="connsiteX0" fmla="*/ 0 w 6660000"/>
              <a:gd name="connsiteY0" fmla="*/ 0 h 5760000"/>
              <a:gd name="connsiteX1" fmla="*/ 6660000 w 6660000"/>
              <a:gd name="connsiteY1" fmla="*/ 0 h 5760000"/>
              <a:gd name="connsiteX2" fmla="*/ 6660000 w 6660000"/>
              <a:gd name="connsiteY2" fmla="*/ 5760000 h 5760000"/>
              <a:gd name="connsiteX3" fmla="*/ 0 w 6660000"/>
              <a:gd name="connsiteY3" fmla="*/ 5760000 h 5760000"/>
              <a:gd name="connsiteX4" fmla="*/ 0 w 6660000"/>
              <a:gd name="connsiteY4" fmla="*/ 0 h 5760000"/>
              <a:gd name="connsiteX0" fmla="*/ 6660000 w 6751440"/>
              <a:gd name="connsiteY0" fmla="*/ 0 h 5760000"/>
              <a:gd name="connsiteX1" fmla="*/ 6660000 w 6751440"/>
              <a:gd name="connsiteY1" fmla="*/ 5760000 h 5760000"/>
              <a:gd name="connsiteX2" fmla="*/ 0 w 6751440"/>
              <a:gd name="connsiteY2" fmla="*/ 5760000 h 5760000"/>
              <a:gd name="connsiteX3" fmla="*/ 0 w 6751440"/>
              <a:gd name="connsiteY3" fmla="*/ 0 h 5760000"/>
              <a:gd name="connsiteX4" fmla="*/ 6751440 w 6751440"/>
              <a:gd name="connsiteY4" fmla="*/ 9144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4" fmla="*/ 5068690 w 6660000"/>
              <a:gd name="connsiteY4" fmla="*/ 224790 h 5760000"/>
              <a:gd name="connsiteX0" fmla="*/ 6660000 w 6660000"/>
              <a:gd name="connsiteY0" fmla="*/ 0 h 5760000"/>
              <a:gd name="connsiteX1" fmla="*/ 6660000 w 6660000"/>
              <a:gd name="connsiteY1" fmla="*/ 5760000 h 5760000"/>
              <a:gd name="connsiteX2" fmla="*/ 0 w 6660000"/>
              <a:gd name="connsiteY2" fmla="*/ 5760000 h 5760000"/>
              <a:gd name="connsiteX3" fmla="*/ 0 w 6660000"/>
              <a:gd name="connsiteY3" fmla="*/ 0 h 5760000"/>
              <a:gd name="connsiteX0" fmla="*/ 6660000 w 6660000"/>
              <a:gd name="connsiteY0" fmla="*/ 5760000 h 5760000"/>
              <a:gd name="connsiteX1" fmla="*/ 0 w 6660000"/>
              <a:gd name="connsiteY1" fmla="*/ 5760000 h 5760000"/>
              <a:gd name="connsiteX2" fmla="*/ 0 w 6660000"/>
              <a:gd name="connsiteY2" fmla="*/ 0 h 5760000"/>
              <a:gd name="connsiteX0" fmla="*/ 0 w 0"/>
              <a:gd name="connsiteY0" fmla="*/ 5760000 h 5760000"/>
              <a:gd name="connsiteX1" fmla="*/ 0 w 0"/>
              <a:gd name="connsiteY1" fmla="*/ 0 h 5760000"/>
            </a:gdLst>
            <a:ahLst/>
            <a:cxnLst>
              <a:cxn ang="0">
                <a:pos x="connsiteX0" y="connsiteY0"/>
              </a:cxn>
              <a:cxn ang="0">
                <a:pos x="connsiteX1" y="connsiteY1"/>
              </a:cxn>
            </a:cxnLst>
            <a:rect l="l" t="t" r="r" b="b"/>
            <a:pathLst>
              <a:path h="5760000">
                <a:moveTo>
                  <a:pt x="0" y="5760000"/>
                </a:moveTo>
                <a:lnTo>
                  <a:pt x="0" y="0"/>
                </a:lnTo>
              </a:path>
            </a:pathLst>
          </a:custGeom>
          <a:solidFill>
            <a:schemeClr val="tx2">
              <a:alpha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5896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369F5FE0-EBCF-4A14-AF3D-1ADCD644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8A131B-CA6A-7640-C0D1-CE5528E8D1F8}"/>
              </a:ext>
            </a:extLst>
          </p:cNvPr>
          <p:cNvSpPr>
            <a:spLocks noGrp="1"/>
          </p:cNvSpPr>
          <p:nvPr>
            <p:ph type="title"/>
          </p:nvPr>
        </p:nvSpPr>
        <p:spPr>
          <a:xfrm>
            <a:off x="1080000" y="1011236"/>
            <a:ext cx="4426782" cy="1292662"/>
          </a:xfrm>
        </p:spPr>
        <p:txBody>
          <a:bodyPr anchor="t">
            <a:normAutofit/>
          </a:bodyPr>
          <a:lstStyle/>
          <a:p>
            <a:r>
              <a:rPr lang="en-US" dirty="0"/>
              <a:t>Examples of good disagreement?</a:t>
            </a:r>
          </a:p>
        </p:txBody>
      </p:sp>
      <p:pic>
        <p:nvPicPr>
          <p:cNvPr id="2050" name="Picture 2" descr="6 Ways to Pray for Those Who Disagree with Us">
            <a:extLst>
              <a:ext uri="{FF2B5EF4-FFF2-40B4-BE49-F238E27FC236}">
                <a16:creationId xmlns:a16="http://schemas.microsoft.com/office/drawing/2014/main" id="{46B7B427-2107-2837-C841-902B040195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644" r="6991" b="-1"/>
          <a:stretch/>
        </p:blipFill>
        <p:spPr bwMode="auto">
          <a:xfrm>
            <a:off x="1079499" y="2843213"/>
            <a:ext cx="4457701" cy="2925762"/>
          </a:xfrm>
          <a:prstGeom prst="rect">
            <a:avLst/>
          </a:prstGeom>
          <a:noFill/>
          <a:extLst>
            <a:ext uri="{909E8E84-426E-40DD-AFC4-6F175D3DCCD1}">
              <a14:hiddenFill xmlns:a14="http://schemas.microsoft.com/office/drawing/2010/main">
                <a:solidFill>
                  <a:srgbClr val="FFFFFF"/>
                </a:solidFill>
              </a14:hiddenFill>
            </a:ext>
          </a:extLst>
        </p:spPr>
      </p:pic>
      <p:sp>
        <p:nvSpPr>
          <p:cNvPr id="2054" name="Content Placeholder 2053">
            <a:extLst>
              <a:ext uri="{FF2B5EF4-FFF2-40B4-BE49-F238E27FC236}">
                <a16:creationId xmlns:a16="http://schemas.microsoft.com/office/drawing/2014/main" id="{D93973ED-4422-35A1-2F01-C45049C6AD85}"/>
              </a:ext>
            </a:extLst>
          </p:cNvPr>
          <p:cNvSpPr>
            <a:spLocks noGrp="1"/>
          </p:cNvSpPr>
          <p:nvPr>
            <p:ph idx="1"/>
          </p:nvPr>
        </p:nvSpPr>
        <p:spPr>
          <a:xfrm>
            <a:off x="6096000" y="987423"/>
            <a:ext cx="5555012" cy="4781552"/>
          </a:xfrm>
        </p:spPr>
        <p:txBody>
          <a:bodyPr>
            <a:normAutofit/>
          </a:bodyPr>
          <a:lstStyle/>
          <a:p>
            <a:pPr marL="0" indent="0">
              <a:buNone/>
            </a:pPr>
            <a:r>
              <a:rPr lang="en-US" sz="2800" dirty="0"/>
              <a:t>Can you think of an example of Good Disagreement…</a:t>
            </a:r>
          </a:p>
          <a:p>
            <a:pPr lvl="1"/>
            <a:r>
              <a:rPr lang="en-US" sz="2800" dirty="0"/>
              <a:t>	…from the Bible?</a:t>
            </a:r>
          </a:p>
          <a:p>
            <a:pPr lvl="1"/>
            <a:r>
              <a:rPr lang="en-US" sz="2800" dirty="0"/>
              <a:t>	…from your everyday life?</a:t>
            </a:r>
          </a:p>
        </p:txBody>
      </p:sp>
    </p:spTree>
    <p:extLst>
      <p:ext uri="{BB962C8B-B14F-4D97-AF65-F5344CB8AC3E}">
        <p14:creationId xmlns:p14="http://schemas.microsoft.com/office/powerpoint/2010/main" val="575112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05997-7C60-3B57-4D78-8232F87F6FAC}"/>
              </a:ext>
            </a:extLst>
          </p:cNvPr>
          <p:cNvSpPr>
            <a:spLocks noGrp="1"/>
          </p:cNvSpPr>
          <p:nvPr>
            <p:ph type="title"/>
          </p:nvPr>
        </p:nvSpPr>
        <p:spPr/>
        <p:txBody>
          <a:bodyPr>
            <a:noAutofit/>
          </a:bodyPr>
          <a:lstStyle/>
          <a:p>
            <a:r>
              <a:rPr lang="en-US" sz="2200" dirty="0"/>
              <a:t>One of the first disagreements in the church</a:t>
            </a:r>
          </a:p>
        </p:txBody>
      </p:sp>
      <p:sp>
        <p:nvSpPr>
          <p:cNvPr id="3" name="Content Placeholder 2">
            <a:extLst>
              <a:ext uri="{FF2B5EF4-FFF2-40B4-BE49-F238E27FC236}">
                <a16:creationId xmlns:a16="http://schemas.microsoft.com/office/drawing/2014/main" id="{A448EFE3-EADB-BB72-923B-478E5DADD66C}"/>
              </a:ext>
            </a:extLst>
          </p:cNvPr>
          <p:cNvSpPr>
            <a:spLocks noGrp="1"/>
          </p:cNvSpPr>
          <p:nvPr>
            <p:ph idx="1"/>
          </p:nvPr>
        </p:nvSpPr>
        <p:spPr/>
        <p:txBody>
          <a:bodyPr>
            <a:normAutofit fontScale="62500" lnSpcReduction="20000"/>
          </a:bodyPr>
          <a:lstStyle/>
          <a:p>
            <a:pPr marL="0" indent="0">
              <a:buNone/>
            </a:pPr>
            <a:r>
              <a:rPr lang="en-US" b="0" i="0" dirty="0">
                <a:solidFill>
                  <a:srgbClr val="010000"/>
                </a:solidFill>
                <a:effectLst/>
                <a:latin typeface="Verdana" panose="020B0604030504040204" pitchFamily="34" charset="0"/>
              </a:rPr>
              <a:t>Now the apostles and the believers who were in Judea heard that the Gentiles had also accepted the word of God. So when Peter went up to Jerusalem, the circumcised believers criticized him, saying, ‘Why did you go to uncircumcised men and eat with them?’ Then Peter began to explain it to them, step by step, saying, ‘I was in the city of Joppa praying, and in a trance I saw a vision. There was something like a large sheet coming down from heaven, being lowered by its four corners; and it came close to me. As I looked at it closely I saw four-footed animals, beasts of prey, reptiles, and birds of the air. I also heard a voice saying to me, “Get up, Peter; kill and eat.” But I replied, “By no means, Lord; for nothing profane or unclean has ever entered my mouth.” But a second time the voice answered from heaven, “What God has made clean, you must not call profane.” This happened three times; then everything was pulled up again to heaven. At that very moment three men, sent to me from Caesarea, arrived at the house where we were. The Spirit told me to go with them and not to make a distinction between them and us. These six brothers also accompanied me, and we entered the man’s house. He told us how he had seen the angel standing in his house and saying, “Send to Joppa and bring Simon, who is called Peter; he will give you a message by which you and your entire household will be saved.” And as I began to speak, the Holy Spirit fell upon them just as it had upon us at the beginning. And I remembered the word of the Lord, how he had said, “John baptized with water, but you will be baptized with the Holy Spirit.” If then God gave them the same gift that he gave us when we believed in the Lord Jesus Christ, who was I that I could hinder God?’ When they heard this, they were silenced. And they praised God, saying, ‘Then God has given even to the Gentiles the repentance that leads to life.’</a:t>
            </a:r>
          </a:p>
          <a:p>
            <a:pPr marL="0" indent="0">
              <a:buNone/>
            </a:pPr>
            <a:r>
              <a:rPr lang="en-US" dirty="0">
                <a:solidFill>
                  <a:srgbClr val="010000"/>
                </a:solidFill>
                <a:latin typeface="Verdana" panose="020B0604030504040204" pitchFamily="34" charset="0"/>
              </a:rPr>
              <a:t>Acts 11:1-18</a:t>
            </a:r>
            <a:endParaRPr lang="en-US" dirty="0"/>
          </a:p>
        </p:txBody>
      </p:sp>
    </p:spTree>
    <p:extLst>
      <p:ext uri="{BB962C8B-B14F-4D97-AF65-F5344CB8AC3E}">
        <p14:creationId xmlns:p14="http://schemas.microsoft.com/office/powerpoint/2010/main" val="3618705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81" name="Rectangle 3080">
            <a:extLst>
              <a:ext uri="{FF2B5EF4-FFF2-40B4-BE49-F238E27FC236}">
                <a16:creationId xmlns:a16="http://schemas.microsoft.com/office/drawing/2014/main" id="{1AEB7F98-32EC-40D3-89EE-C843302316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C0B584-732F-0A83-6310-1A2A67CE5C53}"/>
              </a:ext>
            </a:extLst>
          </p:cNvPr>
          <p:cNvSpPr>
            <a:spLocks noGrp="1"/>
          </p:cNvSpPr>
          <p:nvPr>
            <p:ph type="title"/>
          </p:nvPr>
        </p:nvSpPr>
        <p:spPr>
          <a:xfrm>
            <a:off x="7766050" y="540000"/>
            <a:ext cx="3884962" cy="1331637"/>
          </a:xfrm>
        </p:spPr>
        <p:txBody>
          <a:bodyPr anchor="b">
            <a:noAutofit/>
          </a:bodyPr>
          <a:lstStyle/>
          <a:p>
            <a:pPr algn="ctr"/>
            <a:r>
              <a:rPr lang="en-US" sz="2200" dirty="0"/>
              <a:t>A big controversy in the early church</a:t>
            </a:r>
          </a:p>
        </p:txBody>
      </p:sp>
      <p:pic>
        <p:nvPicPr>
          <p:cNvPr id="3074" name="Picture 2" descr="All you need to know about Jewish cuisine | The Times of India">
            <a:extLst>
              <a:ext uri="{FF2B5EF4-FFF2-40B4-BE49-F238E27FC236}">
                <a16:creationId xmlns:a16="http://schemas.microsoft.com/office/drawing/2014/main" id="{04C2EA80-8507-395D-A82D-68D4A420D3C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83" r="8439" b="2"/>
          <a:stretch/>
        </p:blipFill>
        <p:spPr bwMode="auto">
          <a:xfrm>
            <a:off x="540988" y="540000"/>
            <a:ext cx="6671025" cy="5778000"/>
          </a:xfrm>
          <a:prstGeom prst="rect">
            <a:avLst/>
          </a:prstGeom>
          <a:noFill/>
          <a:extLst>
            <a:ext uri="{909E8E84-426E-40DD-AFC4-6F175D3DCCD1}">
              <a14:hiddenFill xmlns:a14="http://schemas.microsoft.com/office/drawing/2010/main">
                <a:solidFill>
                  <a:srgbClr val="FFFFFF"/>
                </a:solidFill>
              </a14:hiddenFill>
            </a:ext>
          </a:extLst>
        </p:spPr>
      </p:pic>
      <p:cxnSp>
        <p:nvCxnSpPr>
          <p:cNvPr id="3083" name="Straight Connector 3082">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38531" y="2310207"/>
            <a:ext cx="540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3078" name="Content Placeholder 3077">
            <a:extLst>
              <a:ext uri="{FF2B5EF4-FFF2-40B4-BE49-F238E27FC236}">
                <a16:creationId xmlns:a16="http://schemas.microsoft.com/office/drawing/2014/main" id="{8988AEA3-68C8-D6BE-6D66-97175C0167DD}"/>
              </a:ext>
            </a:extLst>
          </p:cNvPr>
          <p:cNvSpPr>
            <a:spLocks noGrp="1"/>
          </p:cNvSpPr>
          <p:nvPr>
            <p:ph idx="1"/>
          </p:nvPr>
        </p:nvSpPr>
        <p:spPr>
          <a:xfrm>
            <a:off x="7766050" y="2759076"/>
            <a:ext cx="3884962" cy="3009899"/>
          </a:xfrm>
        </p:spPr>
        <p:txBody>
          <a:bodyPr>
            <a:normAutofit/>
          </a:bodyPr>
          <a:lstStyle/>
          <a:p>
            <a:r>
              <a:rPr lang="en-US" dirty="0"/>
              <a:t>Was it necessary for converts to the Christian faith to keep kosher and observe Jewish tradition?</a:t>
            </a:r>
          </a:p>
          <a:p>
            <a:r>
              <a:rPr lang="en-US" dirty="0"/>
              <a:t>Did this end up being a Good Disagreement?  How so?</a:t>
            </a:r>
          </a:p>
        </p:txBody>
      </p:sp>
    </p:spTree>
    <p:extLst>
      <p:ext uri="{BB962C8B-B14F-4D97-AF65-F5344CB8AC3E}">
        <p14:creationId xmlns:p14="http://schemas.microsoft.com/office/powerpoint/2010/main" val="1100135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F0A32-728D-F49C-F395-9D43E33401CD}"/>
              </a:ext>
            </a:extLst>
          </p:cNvPr>
          <p:cNvSpPr>
            <a:spLocks noGrp="1"/>
          </p:cNvSpPr>
          <p:nvPr>
            <p:ph type="title"/>
          </p:nvPr>
        </p:nvSpPr>
        <p:spPr/>
        <p:txBody>
          <a:bodyPr>
            <a:normAutofit fontScale="90000"/>
          </a:bodyPr>
          <a:lstStyle/>
          <a:p>
            <a:r>
              <a:rPr lang="en-US" dirty="0"/>
              <a:t>Three simple but challenging principles</a:t>
            </a:r>
          </a:p>
        </p:txBody>
      </p:sp>
      <p:sp>
        <p:nvSpPr>
          <p:cNvPr id="3" name="Content Placeholder 2">
            <a:extLst>
              <a:ext uri="{FF2B5EF4-FFF2-40B4-BE49-F238E27FC236}">
                <a16:creationId xmlns:a16="http://schemas.microsoft.com/office/drawing/2014/main" id="{4F41B346-EAF9-F39E-5966-481A813433CE}"/>
              </a:ext>
            </a:extLst>
          </p:cNvPr>
          <p:cNvSpPr>
            <a:spLocks noGrp="1"/>
          </p:cNvSpPr>
          <p:nvPr>
            <p:ph idx="1"/>
          </p:nvPr>
        </p:nvSpPr>
        <p:spPr/>
        <p:txBody>
          <a:bodyPr>
            <a:normAutofit/>
          </a:bodyPr>
          <a:lstStyle/>
          <a:p>
            <a:pPr marL="0" indent="0">
              <a:buNone/>
            </a:pPr>
            <a:r>
              <a:rPr lang="en-US" sz="2400" dirty="0"/>
              <a:t>In the life of the Church…</a:t>
            </a:r>
          </a:p>
          <a:p>
            <a:pPr lvl="1"/>
            <a:r>
              <a:rPr lang="en-US" sz="2400" dirty="0"/>
              <a:t>…truth matters.</a:t>
            </a:r>
          </a:p>
          <a:p>
            <a:pPr lvl="1"/>
            <a:r>
              <a:rPr lang="en-US" sz="2400" dirty="0"/>
              <a:t>…grace matters.</a:t>
            </a:r>
          </a:p>
          <a:p>
            <a:pPr lvl="1"/>
            <a:r>
              <a:rPr lang="en-US" sz="2400" dirty="0"/>
              <a:t>…when disagreements arise, we cannot dispense with either.</a:t>
            </a:r>
          </a:p>
        </p:txBody>
      </p:sp>
    </p:spTree>
    <p:extLst>
      <p:ext uri="{BB962C8B-B14F-4D97-AF65-F5344CB8AC3E}">
        <p14:creationId xmlns:p14="http://schemas.microsoft.com/office/powerpoint/2010/main" val="2613019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33A7F-67E6-1BEE-F98B-5DDDA9C1179A}"/>
              </a:ext>
            </a:extLst>
          </p:cNvPr>
          <p:cNvSpPr>
            <a:spLocks noGrp="1"/>
          </p:cNvSpPr>
          <p:nvPr>
            <p:ph type="title"/>
          </p:nvPr>
        </p:nvSpPr>
        <p:spPr/>
        <p:txBody>
          <a:bodyPr/>
          <a:lstStyle/>
          <a:p>
            <a:r>
              <a:rPr lang="en-US" dirty="0"/>
              <a:t>A key distinction</a:t>
            </a:r>
          </a:p>
        </p:txBody>
      </p:sp>
      <p:sp>
        <p:nvSpPr>
          <p:cNvPr id="3" name="Content Placeholder 2">
            <a:extLst>
              <a:ext uri="{FF2B5EF4-FFF2-40B4-BE49-F238E27FC236}">
                <a16:creationId xmlns:a16="http://schemas.microsoft.com/office/drawing/2014/main" id="{818BB5A7-C429-4DFA-44F1-CBD782819963}"/>
              </a:ext>
            </a:extLst>
          </p:cNvPr>
          <p:cNvSpPr>
            <a:spLocks noGrp="1"/>
          </p:cNvSpPr>
          <p:nvPr>
            <p:ph idx="1"/>
          </p:nvPr>
        </p:nvSpPr>
        <p:spPr/>
        <p:txBody>
          <a:bodyPr>
            <a:normAutofit lnSpcReduction="10000"/>
          </a:bodyPr>
          <a:lstStyle/>
          <a:p>
            <a:pPr marL="0" indent="0">
              <a:buNone/>
            </a:pPr>
            <a:r>
              <a:rPr lang="en-US" sz="2400" dirty="0"/>
              <a:t>There is more than one kind of tolerance:</a:t>
            </a:r>
          </a:p>
          <a:p>
            <a:r>
              <a:rPr lang="en-US" sz="2400" dirty="0"/>
              <a:t>Tolerance of mind (accepting all ideas and viewpoints as valid and equal)</a:t>
            </a:r>
          </a:p>
          <a:p>
            <a:r>
              <a:rPr lang="en-US" sz="2400" dirty="0"/>
              <a:t>Tolerance of spirit (accepting all persons as valid and deserving of grace and dignity)</a:t>
            </a:r>
          </a:p>
          <a:p>
            <a:pPr marL="0" indent="0">
              <a:buNone/>
            </a:pPr>
            <a:r>
              <a:rPr lang="en-US" sz="2400" dirty="0"/>
              <a:t>The Christian life insists that we always practice tolerance of spirit but not always tolerance of mind.</a:t>
            </a:r>
          </a:p>
          <a:p>
            <a:pPr marL="0" indent="0">
              <a:buNone/>
            </a:pPr>
            <a:r>
              <a:rPr lang="en-US" dirty="0"/>
              <a:t>	</a:t>
            </a:r>
          </a:p>
        </p:txBody>
      </p:sp>
    </p:spTree>
    <p:extLst>
      <p:ext uri="{BB962C8B-B14F-4D97-AF65-F5344CB8AC3E}">
        <p14:creationId xmlns:p14="http://schemas.microsoft.com/office/powerpoint/2010/main" val="4168297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DB66C9CD-6BF4-44CA-8078-0BB8190807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8D1298-3983-3F2F-9A48-E68654F0D5BB}"/>
              </a:ext>
            </a:extLst>
          </p:cNvPr>
          <p:cNvSpPr>
            <a:spLocks noGrp="1"/>
          </p:cNvSpPr>
          <p:nvPr>
            <p:ph type="title"/>
          </p:nvPr>
        </p:nvSpPr>
        <p:spPr>
          <a:xfrm>
            <a:off x="6663910" y="540033"/>
            <a:ext cx="4426782" cy="1331604"/>
          </a:xfrm>
        </p:spPr>
        <p:txBody>
          <a:bodyPr anchor="b">
            <a:normAutofit/>
          </a:bodyPr>
          <a:lstStyle/>
          <a:p>
            <a:pPr algn="ctr"/>
            <a:r>
              <a:rPr lang="en-US" dirty="0"/>
              <a:t>How do we do it?</a:t>
            </a:r>
            <a:endParaRPr lang="en-US"/>
          </a:p>
        </p:txBody>
      </p:sp>
      <p:pic>
        <p:nvPicPr>
          <p:cNvPr id="4098" name="Picture 2" descr="Christian Peacemaking – Bible Advocate">
            <a:extLst>
              <a:ext uri="{FF2B5EF4-FFF2-40B4-BE49-F238E27FC236}">
                <a16:creationId xmlns:a16="http://schemas.microsoft.com/office/drawing/2014/main" id="{59E3F50F-F1CB-0FF1-D96B-9FB7BA5126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995" r="14205" b="-2"/>
          <a:stretch/>
        </p:blipFill>
        <p:spPr bwMode="auto">
          <a:xfrm>
            <a:off x="540989" y="540033"/>
            <a:ext cx="4996212" cy="5775279"/>
          </a:xfrm>
          <a:prstGeom prst="rect">
            <a:avLst/>
          </a:prstGeom>
          <a:noFill/>
          <a:extLst>
            <a:ext uri="{909E8E84-426E-40DD-AFC4-6F175D3DCCD1}">
              <a14:hiddenFill xmlns:a14="http://schemas.microsoft.com/office/drawing/2010/main">
                <a:solidFill>
                  <a:srgbClr val="FFFFFF"/>
                </a:solidFill>
              </a14:hiddenFill>
            </a:ext>
          </a:extLst>
        </p:spPr>
      </p:pic>
      <p:cxnSp>
        <p:nvCxnSpPr>
          <p:cNvPr id="4105" name="Straight Connector 4104">
            <a:extLst>
              <a:ext uri="{FF2B5EF4-FFF2-40B4-BE49-F238E27FC236}">
                <a16:creationId xmlns:a16="http://schemas.microsoft.com/office/drawing/2014/main" id="{77C6DF49-CBE3-4038-AC78-35DE4FD7CE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07300" y="2310207"/>
            <a:ext cx="540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E7499CF-CDB9-ED3F-9555-E5E5079BD440}"/>
              </a:ext>
            </a:extLst>
          </p:cNvPr>
          <p:cNvSpPr>
            <a:spLocks noGrp="1"/>
          </p:cNvSpPr>
          <p:nvPr>
            <p:ph idx="1"/>
          </p:nvPr>
        </p:nvSpPr>
        <p:spPr>
          <a:xfrm>
            <a:off x="6645276" y="2759076"/>
            <a:ext cx="4460874" cy="3009899"/>
          </a:xfrm>
        </p:spPr>
        <p:txBody>
          <a:bodyPr>
            <a:normAutofit/>
          </a:bodyPr>
          <a:lstStyle/>
          <a:p>
            <a:pPr marL="0" indent="0">
              <a:lnSpc>
                <a:spcPct val="115000"/>
              </a:lnSpc>
              <a:buNone/>
            </a:pPr>
            <a:r>
              <a:rPr lang="en-US" sz="1700" dirty="0"/>
              <a:t>How do we practice both grace and truth, in other words always exhibiting tolerance of spirit but not always tolerance of mind?</a:t>
            </a:r>
          </a:p>
          <a:p>
            <a:pPr marL="0" indent="0">
              <a:lnSpc>
                <a:spcPct val="115000"/>
              </a:lnSpc>
              <a:buNone/>
            </a:pPr>
            <a:r>
              <a:rPr lang="en-US" sz="1700" dirty="0"/>
              <a:t>At least in our current context people often assume that if their ideas are being confronted, their whole being is under attack.  What are some good techniques for diffusing this?</a:t>
            </a:r>
          </a:p>
        </p:txBody>
      </p:sp>
    </p:spTree>
    <p:extLst>
      <p:ext uri="{BB962C8B-B14F-4D97-AF65-F5344CB8AC3E}">
        <p14:creationId xmlns:p14="http://schemas.microsoft.com/office/powerpoint/2010/main" val="1047947471"/>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2500</TotalTime>
  <Words>809</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Avenir Next LT Pro Light</vt:lpstr>
      <vt:lpstr>Rockwell Nova Light</vt:lpstr>
      <vt:lpstr>Verdana</vt:lpstr>
      <vt:lpstr>Wingdings</vt:lpstr>
      <vt:lpstr>LeafVTI</vt:lpstr>
      <vt:lpstr>Good disagreement?</vt:lpstr>
      <vt:lpstr>What is good disagreement?</vt:lpstr>
      <vt:lpstr>Basic ground rule for this class</vt:lpstr>
      <vt:lpstr>Examples of good disagreement?</vt:lpstr>
      <vt:lpstr>One of the first disagreements in the church</vt:lpstr>
      <vt:lpstr>A big controversy in the early church</vt:lpstr>
      <vt:lpstr>Three simple but challenging principles</vt:lpstr>
      <vt:lpstr>A key distinction</vt:lpstr>
      <vt:lpstr>How do we do it?</vt:lpstr>
      <vt:lpstr>Truth has gradations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Lobban</dc:creator>
  <cp:lastModifiedBy>Andrew Lobban</cp:lastModifiedBy>
  <cp:revision>1</cp:revision>
  <dcterms:created xsi:type="dcterms:W3CDTF">2023-09-09T18:38:43Z</dcterms:created>
  <dcterms:modified xsi:type="dcterms:W3CDTF">2023-09-12T02:29:48Z</dcterms:modified>
</cp:coreProperties>
</file>