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60" r:id="rId3"/>
    <p:sldId id="257" r:id="rId4"/>
    <p:sldId id="259"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5542F-A09C-46B8-B1E1-8967ED995611}" v="7" dt="2023-10-02T02:57:23.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obban" userId="6a24ccb3d9680985" providerId="LiveId" clId="{BF55542F-A09C-46B8-B1E1-8967ED995611}"/>
    <pc:docChg chg="custSel addSld delSld modSld sldOrd">
      <pc:chgData name="Andrew Lobban" userId="6a24ccb3d9680985" providerId="LiveId" clId="{BF55542F-A09C-46B8-B1E1-8967ED995611}" dt="2023-10-03T01:35:26.349" v="2945" actId="20577"/>
      <pc:docMkLst>
        <pc:docMk/>
      </pc:docMkLst>
      <pc:sldChg chg="del">
        <pc:chgData name="Andrew Lobban" userId="6a24ccb3d9680985" providerId="LiveId" clId="{BF55542F-A09C-46B8-B1E1-8967ED995611}" dt="2023-10-02T02:34:51.717" v="0" actId="47"/>
        <pc:sldMkLst>
          <pc:docMk/>
          <pc:sldMk cId="155120791" sldId="257"/>
        </pc:sldMkLst>
      </pc:sldChg>
      <pc:sldChg chg="addSp modSp new mod setBg">
        <pc:chgData name="Andrew Lobban" userId="6a24ccb3d9680985" providerId="LiveId" clId="{BF55542F-A09C-46B8-B1E1-8967ED995611}" dt="2023-10-02T02:41:16.736" v="206" actId="26606"/>
        <pc:sldMkLst>
          <pc:docMk/>
          <pc:sldMk cId="2352213614" sldId="257"/>
        </pc:sldMkLst>
        <pc:spChg chg="mod">
          <ac:chgData name="Andrew Lobban" userId="6a24ccb3d9680985" providerId="LiveId" clId="{BF55542F-A09C-46B8-B1E1-8967ED995611}" dt="2023-10-02T02:41:16.736" v="206" actId="26606"/>
          <ac:spMkLst>
            <pc:docMk/>
            <pc:sldMk cId="2352213614" sldId="257"/>
            <ac:spMk id="2" creationId="{678E2E77-378E-BCE4-F561-39B4C17702EF}"/>
          </ac:spMkLst>
        </pc:spChg>
        <pc:spChg chg="mod">
          <ac:chgData name="Andrew Lobban" userId="6a24ccb3d9680985" providerId="LiveId" clId="{BF55542F-A09C-46B8-B1E1-8967ED995611}" dt="2023-10-02T02:41:16.736" v="206" actId="26606"/>
          <ac:spMkLst>
            <pc:docMk/>
            <pc:sldMk cId="2352213614" sldId="257"/>
            <ac:spMk id="3" creationId="{45673A65-1161-FEDC-0AC7-34423501C7C3}"/>
          </ac:spMkLst>
        </pc:spChg>
        <pc:spChg chg="add">
          <ac:chgData name="Andrew Lobban" userId="6a24ccb3d9680985" providerId="LiveId" clId="{BF55542F-A09C-46B8-B1E1-8967ED995611}" dt="2023-10-02T02:41:16.736" v="206" actId="26606"/>
          <ac:spMkLst>
            <pc:docMk/>
            <pc:sldMk cId="2352213614" sldId="257"/>
            <ac:spMk id="1031" creationId="{1AEB7F98-32EC-40D3-89EE-C8433023163A}"/>
          </ac:spMkLst>
        </pc:spChg>
        <pc:spChg chg="add">
          <ac:chgData name="Andrew Lobban" userId="6a24ccb3d9680985" providerId="LiveId" clId="{BF55542F-A09C-46B8-B1E1-8967ED995611}" dt="2023-10-02T02:41:16.736" v="206" actId="26606"/>
          <ac:spMkLst>
            <pc:docMk/>
            <pc:sldMk cId="2352213614" sldId="257"/>
            <ac:spMk id="1035" creationId="{DAD9000E-708C-464D-A86F-4ABE391B6BE8}"/>
          </ac:spMkLst>
        </pc:spChg>
        <pc:picChg chg="add mod">
          <ac:chgData name="Andrew Lobban" userId="6a24ccb3d9680985" providerId="LiveId" clId="{BF55542F-A09C-46B8-B1E1-8967ED995611}" dt="2023-10-02T02:41:16.736" v="206" actId="26606"/>
          <ac:picMkLst>
            <pc:docMk/>
            <pc:sldMk cId="2352213614" sldId="257"/>
            <ac:picMk id="1026" creationId="{ADFEBCC8-CF22-3141-85EC-3D733ED5796D}"/>
          </ac:picMkLst>
        </pc:picChg>
        <pc:cxnChg chg="add">
          <ac:chgData name="Andrew Lobban" userId="6a24ccb3d9680985" providerId="LiveId" clId="{BF55542F-A09C-46B8-B1E1-8967ED995611}" dt="2023-10-02T02:41:16.736" v="206" actId="26606"/>
          <ac:cxnSpMkLst>
            <pc:docMk/>
            <pc:sldMk cId="2352213614" sldId="257"/>
            <ac:cxnSpMk id="1033" creationId="{77C6DF49-CBE3-4038-AC78-35DE4FD7CE8E}"/>
          </ac:cxnSpMkLst>
        </pc:cxnChg>
      </pc:sldChg>
      <pc:sldChg chg="del">
        <pc:chgData name="Andrew Lobban" userId="6a24ccb3d9680985" providerId="LiveId" clId="{BF55542F-A09C-46B8-B1E1-8967ED995611}" dt="2023-10-02T02:34:52.297" v="1" actId="47"/>
        <pc:sldMkLst>
          <pc:docMk/>
          <pc:sldMk cId="1610645590" sldId="258"/>
        </pc:sldMkLst>
      </pc:sldChg>
      <pc:sldChg chg="delSp modSp add mod setBg delDesignElem">
        <pc:chgData name="Andrew Lobban" userId="6a24ccb3d9680985" providerId="LiveId" clId="{BF55542F-A09C-46B8-B1E1-8967ED995611}" dt="2023-10-02T02:43:56.121" v="800" actId="20577"/>
        <pc:sldMkLst>
          <pc:docMk/>
          <pc:sldMk cId="2524505540" sldId="258"/>
        </pc:sldMkLst>
        <pc:spChg chg="mod">
          <ac:chgData name="Andrew Lobban" userId="6a24ccb3d9680985" providerId="LiveId" clId="{BF55542F-A09C-46B8-B1E1-8967ED995611}" dt="2023-10-02T02:43:56.121" v="800" actId="20577"/>
          <ac:spMkLst>
            <pc:docMk/>
            <pc:sldMk cId="2524505540" sldId="258"/>
            <ac:spMk id="3" creationId="{45673A65-1161-FEDC-0AC7-34423501C7C3}"/>
          </ac:spMkLst>
        </pc:spChg>
        <pc:spChg chg="del">
          <ac:chgData name="Andrew Lobban" userId="6a24ccb3d9680985" providerId="LiveId" clId="{BF55542F-A09C-46B8-B1E1-8967ED995611}" dt="2023-10-02T02:41:25.549" v="208"/>
          <ac:spMkLst>
            <pc:docMk/>
            <pc:sldMk cId="2524505540" sldId="258"/>
            <ac:spMk id="1031" creationId="{1AEB7F98-32EC-40D3-89EE-C8433023163A}"/>
          </ac:spMkLst>
        </pc:spChg>
        <pc:spChg chg="del">
          <ac:chgData name="Andrew Lobban" userId="6a24ccb3d9680985" providerId="LiveId" clId="{BF55542F-A09C-46B8-B1E1-8967ED995611}" dt="2023-10-02T02:41:25.549" v="208"/>
          <ac:spMkLst>
            <pc:docMk/>
            <pc:sldMk cId="2524505540" sldId="258"/>
            <ac:spMk id="1035" creationId="{DAD9000E-708C-464D-A86F-4ABE391B6BE8}"/>
          </ac:spMkLst>
        </pc:spChg>
        <pc:cxnChg chg="del">
          <ac:chgData name="Andrew Lobban" userId="6a24ccb3d9680985" providerId="LiveId" clId="{BF55542F-A09C-46B8-B1E1-8967ED995611}" dt="2023-10-02T02:41:25.549" v="208"/>
          <ac:cxnSpMkLst>
            <pc:docMk/>
            <pc:sldMk cId="2524505540" sldId="258"/>
            <ac:cxnSpMk id="1033" creationId="{77C6DF49-CBE3-4038-AC78-35DE4FD7CE8E}"/>
          </ac:cxnSpMkLst>
        </pc:cxnChg>
      </pc:sldChg>
      <pc:sldChg chg="add ord">
        <pc:chgData name="Andrew Lobban" userId="6a24ccb3d9680985" providerId="LiveId" clId="{BF55542F-A09C-46B8-B1E1-8967ED995611}" dt="2023-10-02T02:42:50.236" v="475"/>
        <pc:sldMkLst>
          <pc:docMk/>
          <pc:sldMk cId="871526334" sldId="259"/>
        </pc:sldMkLst>
      </pc:sldChg>
      <pc:sldChg chg="del">
        <pc:chgData name="Andrew Lobban" userId="6a24ccb3d9680985" providerId="LiveId" clId="{BF55542F-A09C-46B8-B1E1-8967ED995611}" dt="2023-10-02T02:34:52.870" v="2" actId="47"/>
        <pc:sldMkLst>
          <pc:docMk/>
          <pc:sldMk cId="1645067666" sldId="259"/>
        </pc:sldMkLst>
      </pc:sldChg>
      <pc:sldChg chg="modSp new mod">
        <pc:chgData name="Andrew Lobban" userId="6a24ccb3d9680985" providerId="LiveId" clId="{BF55542F-A09C-46B8-B1E1-8967ED995611}" dt="2023-10-02T02:48:44.125" v="1473" actId="20577"/>
        <pc:sldMkLst>
          <pc:docMk/>
          <pc:sldMk cId="1329455258" sldId="260"/>
        </pc:sldMkLst>
        <pc:spChg chg="mod">
          <ac:chgData name="Andrew Lobban" userId="6a24ccb3d9680985" providerId="LiveId" clId="{BF55542F-A09C-46B8-B1E1-8967ED995611}" dt="2023-10-02T02:45:07.844" v="847" actId="20577"/>
          <ac:spMkLst>
            <pc:docMk/>
            <pc:sldMk cId="1329455258" sldId="260"/>
            <ac:spMk id="2" creationId="{8444632B-1F70-8153-364B-573260D6A777}"/>
          </ac:spMkLst>
        </pc:spChg>
        <pc:spChg chg="mod">
          <ac:chgData name="Andrew Lobban" userId="6a24ccb3d9680985" providerId="LiveId" clId="{BF55542F-A09C-46B8-B1E1-8967ED995611}" dt="2023-10-02T02:48:44.125" v="1473" actId="20577"/>
          <ac:spMkLst>
            <pc:docMk/>
            <pc:sldMk cId="1329455258" sldId="260"/>
            <ac:spMk id="3" creationId="{D96EBD25-5106-F7A1-05A4-C2FD90F2913E}"/>
          </ac:spMkLst>
        </pc:spChg>
      </pc:sldChg>
      <pc:sldChg chg="del">
        <pc:chgData name="Andrew Lobban" userId="6a24ccb3d9680985" providerId="LiveId" clId="{BF55542F-A09C-46B8-B1E1-8967ED995611}" dt="2023-10-02T02:34:53.405" v="3" actId="47"/>
        <pc:sldMkLst>
          <pc:docMk/>
          <pc:sldMk cId="3574832250" sldId="260"/>
        </pc:sldMkLst>
      </pc:sldChg>
      <pc:sldChg chg="del">
        <pc:chgData name="Andrew Lobban" userId="6a24ccb3d9680985" providerId="LiveId" clId="{BF55542F-A09C-46B8-B1E1-8967ED995611}" dt="2023-10-02T02:34:53.956" v="4" actId="47"/>
        <pc:sldMkLst>
          <pc:docMk/>
          <pc:sldMk cId="982102878" sldId="261"/>
        </pc:sldMkLst>
      </pc:sldChg>
      <pc:sldChg chg="addSp modSp new mod">
        <pc:chgData name="Andrew Lobban" userId="6a24ccb3d9680985" providerId="LiveId" clId="{BF55542F-A09C-46B8-B1E1-8967ED995611}" dt="2023-10-02T02:57:23.328" v="1899" actId="1076"/>
        <pc:sldMkLst>
          <pc:docMk/>
          <pc:sldMk cId="2031765913" sldId="261"/>
        </pc:sldMkLst>
        <pc:spChg chg="mod">
          <ac:chgData name="Andrew Lobban" userId="6a24ccb3d9680985" providerId="LiveId" clId="{BF55542F-A09C-46B8-B1E1-8967ED995611}" dt="2023-10-02T02:49:44.188" v="1511" actId="20577"/>
          <ac:spMkLst>
            <pc:docMk/>
            <pc:sldMk cId="2031765913" sldId="261"/>
            <ac:spMk id="2" creationId="{CFAED3DF-509F-A6D2-2413-27BD720620AC}"/>
          </ac:spMkLst>
        </pc:spChg>
        <pc:spChg chg="mod">
          <ac:chgData name="Andrew Lobban" userId="6a24ccb3d9680985" providerId="LiveId" clId="{BF55542F-A09C-46B8-B1E1-8967ED995611}" dt="2023-10-02T02:57:16.858" v="1898" actId="1076"/>
          <ac:spMkLst>
            <pc:docMk/>
            <pc:sldMk cId="2031765913" sldId="261"/>
            <ac:spMk id="3" creationId="{E4FC53B6-1C38-0085-2EAA-E15D9285DAA2}"/>
          </ac:spMkLst>
        </pc:spChg>
        <pc:picChg chg="add mod">
          <ac:chgData name="Andrew Lobban" userId="6a24ccb3d9680985" providerId="LiveId" clId="{BF55542F-A09C-46B8-B1E1-8967ED995611}" dt="2023-10-02T02:57:23.328" v="1899" actId="1076"/>
          <ac:picMkLst>
            <pc:docMk/>
            <pc:sldMk cId="2031765913" sldId="261"/>
            <ac:picMk id="2050" creationId="{C421BF1C-206C-0760-5567-63E105F1C3D1}"/>
          </ac:picMkLst>
        </pc:picChg>
      </pc:sldChg>
      <pc:sldChg chg="modSp new mod">
        <pc:chgData name="Andrew Lobban" userId="6a24ccb3d9680985" providerId="LiveId" clId="{BF55542F-A09C-46B8-B1E1-8967ED995611}" dt="2023-10-03T01:35:26.349" v="2945" actId="20577"/>
        <pc:sldMkLst>
          <pc:docMk/>
          <pc:sldMk cId="241767177" sldId="262"/>
        </pc:sldMkLst>
        <pc:spChg chg="mod">
          <ac:chgData name="Andrew Lobban" userId="6a24ccb3d9680985" providerId="LiveId" clId="{BF55542F-A09C-46B8-B1E1-8967ED995611}" dt="2023-10-02T02:58:44.283" v="1924" actId="20577"/>
          <ac:spMkLst>
            <pc:docMk/>
            <pc:sldMk cId="241767177" sldId="262"/>
            <ac:spMk id="2" creationId="{8A581232-7188-C4C3-12A6-4B5FCB519B34}"/>
          </ac:spMkLst>
        </pc:spChg>
        <pc:spChg chg="mod">
          <ac:chgData name="Andrew Lobban" userId="6a24ccb3d9680985" providerId="LiveId" clId="{BF55542F-A09C-46B8-B1E1-8967ED995611}" dt="2023-10-03T01:35:26.349" v="2945" actId="20577"/>
          <ac:spMkLst>
            <pc:docMk/>
            <pc:sldMk cId="241767177" sldId="262"/>
            <ac:spMk id="3" creationId="{BBBBB99F-4CBC-30DD-B1FC-994F6CC57B2D}"/>
          </ac:spMkLst>
        </pc:spChg>
      </pc:sldChg>
      <pc:sldChg chg="del">
        <pc:chgData name="Andrew Lobban" userId="6a24ccb3d9680985" providerId="LiveId" clId="{BF55542F-A09C-46B8-B1E1-8967ED995611}" dt="2023-10-02T02:34:54.459" v="5" actId="47"/>
        <pc:sldMkLst>
          <pc:docMk/>
          <pc:sldMk cId="3041486951" sldId="262"/>
        </pc:sldMkLst>
      </pc:sldChg>
      <pc:sldChg chg="del">
        <pc:chgData name="Andrew Lobban" userId="6a24ccb3d9680985" providerId="LiveId" clId="{BF55542F-A09C-46B8-B1E1-8967ED995611}" dt="2023-10-02T02:34:54.909" v="6" actId="47"/>
        <pc:sldMkLst>
          <pc:docMk/>
          <pc:sldMk cId="894572389"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43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400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852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386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8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889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228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012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024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41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5610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10/1/2023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9228331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CD0AB-F547-055C-691B-29C0F5787E0D}"/>
              </a:ext>
            </a:extLst>
          </p:cNvPr>
          <p:cNvSpPr>
            <a:spLocks noGrp="1"/>
          </p:cNvSpPr>
          <p:nvPr>
            <p:ph type="ctrTitle"/>
          </p:nvPr>
        </p:nvSpPr>
        <p:spPr>
          <a:xfrm>
            <a:off x="1084235" y="1007734"/>
            <a:ext cx="10023531" cy="430887"/>
          </a:xfrm>
        </p:spPr>
        <p:txBody>
          <a:bodyPr>
            <a:normAutofit/>
          </a:bodyPr>
          <a:lstStyle/>
          <a:p>
            <a:r>
              <a:rPr lang="en-US" dirty="0"/>
              <a:t>Good disagreement?</a:t>
            </a:r>
          </a:p>
        </p:txBody>
      </p:sp>
      <p:sp>
        <p:nvSpPr>
          <p:cNvPr id="3" name="Subtitle 2">
            <a:extLst>
              <a:ext uri="{FF2B5EF4-FFF2-40B4-BE49-F238E27FC236}">
                <a16:creationId xmlns:a16="http://schemas.microsoft.com/office/drawing/2014/main" id="{1416B05D-F215-00B5-90CB-4E9B93572770}"/>
              </a:ext>
            </a:extLst>
          </p:cNvPr>
          <p:cNvSpPr>
            <a:spLocks noGrp="1"/>
          </p:cNvSpPr>
          <p:nvPr>
            <p:ph type="subTitle" idx="1"/>
          </p:nvPr>
        </p:nvSpPr>
        <p:spPr>
          <a:xfrm>
            <a:off x="1079500" y="2333934"/>
            <a:ext cx="10026651" cy="422360"/>
          </a:xfrm>
        </p:spPr>
        <p:txBody>
          <a:bodyPr>
            <a:normAutofit/>
          </a:bodyPr>
          <a:lstStyle/>
          <a:p>
            <a:r>
              <a:rPr lang="en-US" dirty="0"/>
              <a:t>Grace and Truth in a Divided Church</a:t>
            </a:r>
          </a:p>
        </p:txBody>
      </p:sp>
      <p:cxnSp>
        <p:nvCxnSpPr>
          <p:cNvPr id="1050" name="Straight Connector 104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ow to Disagree with Your Boss—And Still Have a Good Relationship - Lolly  Daskal | Leadership">
            <a:extLst>
              <a:ext uri="{FF2B5EF4-FFF2-40B4-BE49-F238E27FC236}">
                <a16:creationId xmlns:a16="http://schemas.microsoft.com/office/drawing/2014/main" id="{DFAA657D-F838-AB08-6546-FE7A216BD5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63975" y="3433404"/>
            <a:ext cx="4460875" cy="233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240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4632B-1F70-8153-364B-573260D6A777}"/>
              </a:ext>
            </a:extLst>
          </p:cNvPr>
          <p:cNvSpPr>
            <a:spLocks noGrp="1"/>
          </p:cNvSpPr>
          <p:nvPr>
            <p:ph type="title"/>
          </p:nvPr>
        </p:nvSpPr>
        <p:spPr/>
        <p:txBody>
          <a:bodyPr/>
          <a:lstStyle/>
          <a:p>
            <a:r>
              <a:rPr lang="en-US" dirty="0"/>
              <a:t>Essential doctrine versus adiaphora</a:t>
            </a:r>
          </a:p>
        </p:txBody>
      </p:sp>
      <p:sp>
        <p:nvSpPr>
          <p:cNvPr id="3" name="Content Placeholder 2">
            <a:extLst>
              <a:ext uri="{FF2B5EF4-FFF2-40B4-BE49-F238E27FC236}">
                <a16:creationId xmlns:a16="http://schemas.microsoft.com/office/drawing/2014/main" id="{D96EBD25-5106-F7A1-05A4-C2FD90F2913E}"/>
              </a:ext>
            </a:extLst>
          </p:cNvPr>
          <p:cNvSpPr>
            <a:spLocks noGrp="1"/>
          </p:cNvSpPr>
          <p:nvPr>
            <p:ph idx="1"/>
          </p:nvPr>
        </p:nvSpPr>
        <p:spPr/>
        <p:txBody>
          <a:bodyPr/>
          <a:lstStyle/>
          <a:p>
            <a:pPr marL="0" indent="0">
              <a:buNone/>
            </a:pPr>
            <a:r>
              <a:rPr lang="en-US" dirty="0"/>
              <a:t>This chapter written by Bishop N. T. “Tom” Wright explores the concept of which moral imperatives are essential (it is important for the Church to remain united on them) and which are adiaphora (the Church is called to not only tolerate but actively embrace a variety of views and practices).</a:t>
            </a:r>
          </a:p>
          <a:p>
            <a:pPr marL="0" indent="0">
              <a:buNone/>
            </a:pPr>
            <a:r>
              <a:rPr lang="en-US" dirty="0"/>
              <a:t>Traditionally practices such as circumcision and Kosher eating have been placed in the latter category, but sexual ethics in the former.</a:t>
            </a:r>
          </a:p>
        </p:txBody>
      </p:sp>
    </p:spTree>
    <p:extLst>
      <p:ext uri="{BB962C8B-B14F-4D97-AF65-F5344CB8AC3E}">
        <p14:creationId xmlns:p14="http://schemas.microsoft.com/office/powerpoint/2010/main" val="132945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8E2E77-378E-BCE4-F561-39B4C17702EF}"/>
              </a:ext>
            </a:extLst>
          </p:cNvPr>
          <p:cNvSpPr>
            <a:spLocks noGrp="1"/>
          </p:cNvSpPr>
          <p:nvPr>
            <p:ph type="title"/>
          </p:nvPr>
        </p:nvSpPr>
        <p:spPr>
          <a:xfrm>
            <a:off x="540988" y="540033"/>
            <a:ext cx="3884962" cy="1331604"/>
          </a:xfrm>
        </p:spPr>
        <p:txBody>
          <a:bodyPr anchor="b">
            <a:normAutofit/>
          </a:bodyPr>
          <a:lstStyle/>
          <a:p>
            <a:pPr algn="ctr"/>
            <a:r>
              <a:rPr lang="en-US" dirty="0"/>
              <a:t>St. </a:t>
            </a:r>
            <a:r>
              <a:rPr lang="en-US" dirty="0" err="1"/>
              <a:t>paul</a:t>
            </a:r>
            <a:r>
              <a:rPr lang="en-US" dirty="0"/>
              <a:t>, </a:t>
            </a:r>
            <a:r>
              <a:rPr lang="en-US" dirty="0" err="1"/>
              <a:t>jesus</a:t>
            </a:r>
            <a:r>
              <a:rPr lang="en-US" dirty="0"/>
              <a:t>, and the church</a:t>
            </a:r>
            <a:endParaRPr lang="en-US"/>
          </a:p>
        </p:txBody>
      </p:sp>
      <p:cxnSp>
        <p:nvCxnSpPr>
          <p:cNvPr id="1033" name="Straight Connector 103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673A65-1161-FEDC-0AC7-34423501C7C3}"/>
              </a:ext>
            </a:extLst>
          </p:cNvPr>
          <p:cNvSpPr>
            <a:spLocks noGrp="1"/>
          </p:cNvSpPr>
          <p:nvPr>
            <p:ph idx="1"/>
          </p:nvPr>
        </p:nvSpPr>
        <p:spPr>
          <a:xfrm>
            <a:off x="540988" y="2759076"/>
            <a:ext cx="3884962" cy="3009899"/>
          </a:xfrm>
        </p:spPr>
        <p:txBody>
          <a:bodyPr>
            <a:normAutofit/>
          </a:bodyPr>
          <a:lstStyle/>
          <a:p>
            <a:r>
              <a:rPr lang="en-US" dirty="0"/>
              <a:t>In his various writings, St. Paul stresses a balance between grace and holiness.</a:t>
            </a:r>
          </a:p>
          <a:p>
            <a:r>
              <a:rPr lang="en-US" dirty="0"/>
              <a:t>This is rooted deeply in his theology of Jesus and the Church</a:t>
            </a:r>
          </a:p>
          <a:p>
            <a:endParaRPr lang="en-US" dirty="0"/>
          </a:p>
        </p:txBody>
      </p:sp>
      <p:sp>
        <p:nvSpPr>
          <p:cNvPr id="1035" name="Rectangle 1034">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1026" name="Picture 2" descr="Orthodox icon of Saint Paul the Apostle (5) – orthodoxmonasteryicons.com">
            <a:extLst>
              <a:ext uri="{FF2B5EF4-FFF2-40B4-BE49-F238E27FC236}">
                <a16:creationId xmlns:a16="http://schemas.microsoft.com/office/drawing/2014/main" id="{ADFEBCC8-CF22-3141-85EC-3D733ED579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9483" y="540033"/>
            <a:ext cx="4309246" cy="5775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21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E2E77-378E-BCE4-F561-39B4C17702EF}"/>
              </a:ext>
            </a:extLst>
          </p:cNvPr>
          <p:cNvSpPr>
            <a:spLocks noGrp="1"/>
          </p:cNvSpPr>
          <p:nvPr>
            <p:ph type="title"/>
          </p:nvPr>
        </p:nvSpPr>
        <p:spPr>
          <a:xfrm>
            <a:off x="540988" y="540033"/>
            <a:ext cx="3884962" cy="1331604"/>
          </a:xfrm>
        </p:spPr>
        <p:txBody>
          <a:bodyPr anchor="b">
            <a:normAutofit/>
          </a:bodyPr>
          <a:lstStyle/>
          <a:p>
            <a:pPr algn="ctr"/>
            <a:r>
              <a:rPr lang="en-US" dirty="0"/>
              <a:t>St. </a:t>
            </a:r>
            <a:r>
              <a:rPr lang="en-US" dirty="0" err="1"/>
              <a:t>paul</a:t>
            </a:r>
            <a:r>
              <a:rPr lang="en-US" dirty="0"/>
              <a:t>, </a:t>
            </a:r>
            <a:r>
              <a:rPr lang="en-US" dirty="0" err="1"/>
              <a:t>jesus</a:t>
            </a:r>
            <a:r>
              <a:rPr lang="en-US" dirty="0"/>
              <a:t>, and the church</a:t>
            </a:r>
            <a:endParaRPr lang="en-US"/>
          </a:p>
        </p:txBody>
      </p:sp>
      <p:sp>
        <p:nvSpPr>
          <p:cNvPr id="3" name="Content Placeholder 2">
            <a:extLst>
              <a:ext uri="{FF2B5EF4-FFF2-40B4-BE49-F238E27FC236}">
                <a16:creationId xmlns:a16="http://schemas.microsoft.com/office/drawing/2014/main" id="{45673A65-1161-FEDC-0AC7-34423501C7C3}"/>
              </a:ext>
            </a:extLst>
          </p:cNvPr>
          <p:cNvSpPr>
            <a:spLocks noGrp="1"/>
          </p:cNvSpPr>
          <p:nvPr>
            <p:ph idx="1"/>
          </p:nvPr>
        </p:nvSpPr>
        <p:spPr>
          <a:xfrm>
            <a:off x="540988" y="2759076"/>
            <a:ext cx="3884962" cy="3009899"/>
          </a:xfrm>
        </p:spPr>
        <p:txBody>
          <a:bodyPr>
            <a:normAutofit/>
          </a:bodyPr>
          <a:lstStyle/>
          <a:p>
            <a:pPr marL="0" indent="0">
              <a:buNone/>
            </a:pPr>
            <a:r>
              <a:rPr lang="en-US" dirty="0"/>
              <a:t>So let’s explore this!</a:t>
            </a:r>
          </a:p>
          <a:p>
            <a:pPr marL="0" indent="0">
              <a:buNone/>
            </a:pPr>
            <a:r>
              <a:rPr lang="en-US" dirty="0"/>
              <a:t>	Who is Jesus (be detailed)?</a:t>
            </a:r>
          </a:p>
          <a:p>
            <a:pPr marL="0" indent="0">
              <a:buNone/>
            </a:pPr>
            <a:r>
              <a:rPr lang="en-US" dirty="0"/>
              <a:t>	What is the Church (again, be detailed)?</a:t>
            </a:r>
          </a:p>
          <a:p>
            <a:endParaRPr lang="en-US" dirty="0"/>
          </a:p>
        </p:txBody>
      </p:sp>
      <p:pic>
        <p:nvPicPr>
          <p:cNvPr id="1026" name="Picture 2" descr="Orthodox icon of Saint Paul the Apostle (5) – orthodoxmonasteryicons.com">
            <a:extLst>
              <a:ext uri="{FF2B5EF4-FFF2-40B4-BE49-F238E27FC236}">
                <a16:creationId xmlns:a16="http://schemas.microsoft.com/office/drawing/2014/main" id="{ADFEBCC8-CF22-3141-85EC-3D733ED579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9483" y="540033"/>
            <a:ext cx="4309246" cy="5775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52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E2E77-378E-BCE4-F561-39B4C17702EF}"/>
              </a:ext>
            </a:extLst>
          </p:cNvPr>
          <p:cNvSpPr>
            <a:spLocks noGrp="1"/>
          </p:cNvSpPr>
          <p:nvPr>
            <p:ph type="title"/>
          </p:nvPr>
        </p:nvSpPr>
        <p:spPr>
          <a:xfrm>
            <a:off x="540988" y="540033"/>
            <a:ext cx="3884962" cy="1331604"/>
          </a:xfrm>
        </p:spPr>
        <p:txBody>
          <a:bodyPr anchor="b">
            <a:normAutofit/>
          </a:bodyPr>
          <a:lstStyle/>
          <a:p>
            <a:pPr algn="ctr"/>
            <a:r>
              <a:rPr lang="en-US" dirty="0"/>
              <a:t>St. </a:t>
            </a:r>
            <a:r>
              <a:rPr lang="en-US" dirty="0" err="1"/>
              <a:t>paul</a:t>
            </a:r>
            <a:r>
              <a:rPr lang="en-US" dirty="0"/>
              <a:t>, </a:t>
            </a:r>
            <a:r>
              <a:rPr lang="en-US" dirty="0" err="1"/>
              <a:t>jesus</a:t>
            </a:r>
            <a:r>
              <a:rPr lang="en-US" dirty="0"/>
              <a:t>, and the church</a:t>
            </a:r>
            <a:endParaRPr lang="en-US"/>
          </a:p>
        </p:txBody>
      </p:sp>
      <p:sp>
        <p:nvSpPr>
          <p:cNvPr id="3" name="Content Placeholder 2">
            <a:extLst>
              <a:ext uri="{FF2B5EF4-FFF2-40B4-BE49-F238E27FC236}">
                <a16:creationId xmlns:a16="http://schemas.microsoft.com/office/drawing/2014/main" id="{45673A65-1161-FEDC-0AC7-34423501C7C3}"/>
              </a:ext>
            </a:extLst>
          </p:cNvPr>
          <p:cNvSpPr>
            <a:spLocks noGrp="1"/>
          </p:cNvSpPr>
          <p:nvPr>
            <p:ph idx="1"/>
          </p:nvPr>
        </p:nvSpPr>
        <p:spPr>
          <a:xfrm>
            <a:off x="540988" y="2759076"/>
            <a:ext cx="3884962" cy="3009899"/>
          </a:xfrm>
        </p:spPr>
        <p:txBody>
          <a:bodyPr>
            <a:normAutofit/>
          </a:bodyPr>
          <a:lstStyle/>
          <a:p>
            <a:pPr marL="0" indent="0">
              <a:buNone/>
            </a:pPr>
            <a:r>
              <a:rPr lang="en-US" dirty="0"/>
              <a:t>And finally: what are the points of continuity between the old (Jewish) covenant and the new (inaugurated by Jesus) covenant?  Where do they part company?  How do you arrive at your answers?</a:t>
            </a:r>
          </a:p>
          <a:p>
            <a:endParaRPr lang="en-US" dirty="0"/>
          </a:p>
        </p:txBody>
      </p:sp>
      <p:pic>
        <p:nvPicPr>
          <p:cNvPr id="1026" name="Picture 2" descr="Orthodox icon of Saint Paul the Apostle (5) – orthodoxmonasteryicons.com">
            <a:extLst>
              <a:ext uri="{FF2B5EF4-FFF2-40B4-BE49-F238E27FC236}">
                <a16:creationId xmlns:a16="http://schemas.microsoft.com/office/drawing/2014/main" id="{ADFEBCC8-CF22-3141-85EC-3D733ED579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9483" y="540033"/>
            <a:ext cx="4309246" cy="5775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50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ED3DF-509F-A6D2-2413-27BD720620AC}"/>
              </a:ext>
            </a:extLst>
          </p:cNvPr>
          <p:cNvSpPr>
            <a:spLocks noGrp="1"/>
          </p:cNvSpPr>
          <p:nvPr>
            <p:ph type="title"/>
          </p:nvPr>
        </p:nvSpPr>
        <p:spPr/>
        <p:txBody>
          <a:bodyPr/>
          <a:lstStyle/>
          <a:p>
            <a:r>
              <a:rPr lang="en-US" dirty="0"/>
              <a:t>So what about the moral imperatives?</a:t>
            </a:r>
          </a:p>
        </p:txBody>
      </p:sp>
      <p:sp>
        <p:nvSpPr>
          <p:cNvPr id="3" name="Content Placeholder 2">
            <a:extLst>
              <a:ext uri="{FF2B5EF4-FFF2-40B4-BE49-F238E27FC236}">
                <a16:creationId xmlns:a16="http://schemas.microsoft.com/office/drawing/2014/main" id="{E4FC53B6-1C38-0085-2EAA-E15D9285DAA2}"/>
              </a:ext>
            </a:extLst>
          </p:cNvPr>
          <p:cNvSpPr>
            <a:spLocks noGrp="1"/>
          </p:cNvSpPr>
          <p:nvPr>
            <p:ph idx="1"/>
          </p:nvPr>
        </p:nvSpPr>
        <p:spPr/>
        <p:txBody>
          <a:bodyPr/>
          <a:lstStyle/>
          <a:p>
            <a:r>
              <a:rPr lang="en-US" dirty="0"/>
              <a:t>Based on our answers in the previous three slides, what are the essential moral imperatives to which the Church must adhere?  What are the adiaphora?  How do we know?  In discussing this I encourage you to hold to our Anglican belief that truth rests on the “three-legged stool” of Scripture, Tradition, and Reason. </a:t>
            </a:r>
          </a:p>
        </p:txBody>
      </p:sp>
      <p:pic>
        <p:nvPicPr>
          <p:cNvPr id="2050" name="Picture 2" descr="500+ Scripture Pictures | Download Free Images on Unsplash">
            <a:extLst>
              <a:ext uri="{FF2B5EF4-FFF2-40B4-BE49-F238E27FC236}">
                <a16:creationId xmlns:a16="http://schemas.microsoft.com/office/drawing/2014/main" id="{C421BF1C-206C-0760-5567-63E105F1C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7149" y="402590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76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1232-7188-C4C3-12A6-4B5FCB519B34}"/>
              </a:ext>
            </a:extLst>
          </p:cNvPr>
          <p:cNvSpPr>
            <a:spLocks noGrp="1"/>
          </p:cNvSpPr>
          <p:nvPr>
            <p:ph type="title"/>
          </p:nvPr>
        </p:nvSpPr>
        <p:spPr/>
        <p:txBody>
          <a:bodyPr/>
          <a:lstStyle/>
          <a:p>
            <a:r>
              <a:rPr lang="en-US" dirty="0"/>
              <a:t>The what and the how</a:t>
            </a:r>
          </a:p>
        </p:txBody>
      </p:sp>
      <p:sp>
        <p:nvSpPr>
          <p:cNvPr id="3" name="Content Placeholder 2">
            <a:extLst>
              <a:ext uri="{FF2B5EF4-FFF2-40B4-BE49-F238E27FC236}">
                <a16:creationId xmlns:a16="http://schemas.microsoft.com/office/drawing/2014/main" id="{BBBBB99F-4CBC-30DD-B1FC-994F6CC57B2D}"/>
              </a:ext>
            </a:extLst>
          </p:cNvPr>
          <p:cNvSpPr>
            <a:spLocks noGrp="1"/>
          </p:cNvSpPr>
          <p:nvPr>
            <p:ph idx="1"/>
          </p:nvPr>
        </p:nvSpPr>
        <p:spPr/>
        <p:txBody>
          <a:bodyPr/>
          <a:lstStyle/>
          <a:p>
            <a:r>
              <a:rPr lang="en-US" dirty="0"/>
              <a:t>Once we have identified these moral imperatives, how do we insist upon holiness without diminishing grace?  How do we practice this specifically in the area of sexual ethics, which Wright asserts is an area that is </a:t>
            </a:r>
            <a:r>
              <a:rPr lang="en-US"/>
              <a:t>not adiaphora?</a:t>
            </a:r>
            <a:endParaRPr lang="en-US" dirty="0"/>
          </a:p>
          <a:p>
            <a:r>
              <a:rPr lang="en-US" dirty="0"/>
              <a:t>Likewise, how do we make sure that we aren’t treating the adiaphora not merely as grudgingly agreeing to disagree but rather as truly embracing the difference within the Body of Christ (note Wright’s insistence that a friendly wave across a gap doesn’t really constitute unity)?</a:t>
            </a:r>
          </a:p>
          <a:p>
            <a:r>
              <a:rPr lang="en-US" dirty="0"/>
              <a:t>How does Paul’s discussion of the “weak” and the “strong” in Romans help us?</a:t>
            </a:r>
          </a:p>
          <a:p>
            <a:endParaRPr lang="en-US" dirty="0"/>
          </a:p>
        </p:txBody>
      </p:sp>
    </p:spTree>
    <p:extLst>
      <p:ext uri="{BB962C8B-B14F-4D97-AF65-F5344CB8AC3E}">
        <p14:creationId xmlns:p14="http://schemas.microsoft.com/office/powerpoint/2010/main" val="241767177"/>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18100</TotalTime>
  <Words>397</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 Light</vt:lpstr>
      <vt:lpstr>Rockwell Nova Light</vt:lpstr>
      <vt:lpstr>Wingdings</vt:lpstr>
      <vt:lpstr>LeafVTI</vt:lpstr>
      <vt:lpstr>Good disagreement?</vt:lpstr>
      <vt:lpstr>Essential doctrine versus adiaphora</vt:lpstr>
      <vt:lpstr>St. paul, jesus, and the church</vt:lpstr>
      <vt:lpstr>St. paul, jesus, and the church</vt:lpstr>
      <vt:lpstr>St. paul, jesus, and the church</vt:lpstr>
      <vt:lpstr>So what about the moral imperatives?</vt:lpstr>
      <vt:lpstr>The what and the how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Lobban</dc:creator>
  <cp:lastModifiedBy>Andrew Lobban</cp:lastModifiedBy>
  <cp:revision>4</cp:revision>
  <dcterms:created xsi:type="dcterms:W3CDTF">2023-09-09T18:38:43Z</dcterms:created>
  <dcterms:modified xsi:type="dcterms:W3CDTF">2023-10-03T01:35:30Z</dcterms:modified>
</cp:coreProperties>
</file>