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Next LT Pro Light"/>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Next LT Pro Light"/>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Next LT Pro Light"/>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Next LT Pro Light"/>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Next LT Pro Light"/>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Next LT Pro Light"/>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Next LT Pro Light"/>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Next LT Pro Light"/>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Next LT Pro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FCECA"/>
          </a:solidFill>
        </a:fill>
      </a:tcStyle>
    </a:wholeTbl>
    <a:band2H>
      <a:tcTxStyle b="def" i="def"/>
      <a:tcStyle>
        <a:tcBdr/>
        <a:fill>
          <a:solidFill>
            <a:srgbClr val="F7E8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D8D5"/>
          </a:solidFill>
        </a:fill>
      </a:tcStyle>
    </a:wholeTbl>
    <a:band2H>
      <a:tcTxStyle b="def" i="def"/>
      <a:tcStyle>
        <a:tcBdr/>
        <a:fill>
          <a:solidFill>
            <a:srgbClr val="EBECEB"/>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DCDCB"/>
          </a:solidFill>
        </a:fill>
      </a:tcStyle>
    </a:wholeTbl>
    <a:band2H>
      <a:tcTxStyle b="def" i="def"/>
      <a:tcStyle>
        <a:tcBdr/>
        <a:fill>
          <a:solidFill>
            <a:srgbClr val="F6E7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254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1" name="Shape 111"/>
          <p:cNvSpPr/>
          <p:nvPr>
            <p:ph type="sldImg"/>
          </p:nvPr>
        </p:nvSpPr>
        <p:spPr>
          <a:xfrm>
            <a:off x="1143000" y="685800"/>
            <a:ext cx="4572000" cy="3429000"/>
          </a:xfrm>
          <a:prstGeom prst="rect">
            <a:avLst/>
          </a:prstGeom>
        </p:spPr>
        <p:txBody>
          <a:bodyPr/>
          <a:lstStyle/>
          <a:p>
            <a:pPr/>
          </a:p>
        </p:txBody>
      </p:sp>
      <p:sp>
        <p:nvSpPr>
          <p:cNvPr id="112" name="Shape 112"/>
          <p:cNvSpPr/>
          <p:nvPr>
            <p:ph type="body" sz="quarter" idx="1"/>
          </p:nvPr>
        </p:nvSpPr>
        <p:spPr>
          <a:xfrm>
            <a:off x="914400" y="4343400"/>
            <a:ext cx="5029200" cy="4114800"/>
          </a:xfrm>
          <a:prstGeom prst="rect">
            <a:avLst/>
          </a:prstGeom>
        </p:spPr>
        <p:txBody>
          <a:bodyPr/>
          <a:lstStyle/>
          <a:p>
            <a:pPr/>
          </a:p>
        </p:txBody>
      </p:sp>
    </p:spTree>
  </p:cSld>
  <p:clrMap bg1="dk1" tx1="lt1" bg2="dk2" tx2="lt2" accent1="accent1" accent2="accent2" accent3="accent3" accent4="accent4" accent5="accent5" accent6="accent6" hlink="hlink" folHlink="folHlink"/>
  <p:notesStyle>
    <a:lvl1pPr latinLnBrk="0">
      <a:defRPr sz="1200">
        <a:solidFill>
          <a:srgbClr val="FFFFFF"/>
        </a:solidFill>
        <a:latin typeface="+mj-lt"/>
        <a:ea typeface="+mj-ea"/>
        <a:cs typeface="+mj-cs"/>
        <a:sym typeface="Avenir Next LT Pro Light"/>
      </a:defRPr>
    </a:lvl1pPr>
    <a:lvl2pPr indent="228600" latinLnBrk="0">
      <a:defRPr sz="1200">
        <a:solidFill>
          <a:srgbClr val="FFFFFF"/>
        </a:solidFill>
        <a:latin typeface="+mj-lt"/>
        <a:ea typeface="+mj-ea"/>
        <a:cs typeface="+mj-cs"/>
        <a:sym typeface="Avenir Next LT Pro Light"/>
      </a:defRPr>
    </a:lvl2pPr>
    <a:lvl3pPr indent="457200" latinLnBrk="0">
      <a:defRPr sz="1200">
        <a:solidFill>
          <a:srgbClr val="FFFFFF"/>
        </a:solidFill>
        <a:latin typeface="+mj-lt"/>
        <a:ea typeface="+mj-ea"/>
        <a:cs typeface="+mj-cs"/>
        <a:sym typeface="Avenir Next LT Pro Light"/>
      </a:defRPr>
    </a:lvl3pPr>
    <a:lvl4pPr indent="685800" latinLnBrk="0">
      <a:defRPr sz="1200">
        <a:solidFill>
          <a:srgbClr val="FFFFFF"/>
        </a:solidFill>
        <a:latin typeface="+mj-lt"/>
        <a:ea typeface="+mj-ea"/>
        <a:cs typeface="+mj-cs"/>
        <a:sym typeface="Avenir Next LT Pro Light"/>
      </a:defRPr>
    </a:lvl4pPr>
    <a:lvl5pPr indent="914400" latinLnBrk="0">
      <a:defRPr sz="1200">
        <a:solidFill>
          <a:srgbClr val="FFFFFF"/>
        </a:solidFill>
        <a:latin typeface="+mj-lt"/>
        <a:ea typeface="+mj-ea"/>
        <a:cs typeface="+mj-cs"/>
        <a:sym typeface="Avenir Next LT Pro Light"/>
      </a:defRPr>
    </a:lvl5pPr>
    <a:lvl6pPr indent="1143000" latinLnBrk="0">
      <a:defRPr sz="1200">
        <a:solidFill>
          <a:srgbClr val="FFFFFF"/>
        </a:solidFill>
        <a:latin typeface="+mj-lt"/>
        <a:ea typeface="+mj-ea"/>
        <a:cs typeface="+mj-cs"/>
        <a:sym typeface="Avenir Next LT Pro Light"/>
      </a:defRPr>
    </a:lvl6pPr>
    <a:lvl7pPr indent="1371600" latinLnBrk="0">
      <a:defRPr sz="1200">
        <a:solidFill>
          <a:srgbClr val="FFFFFF"/>
        </a:solidFill>
        <a:latin typeface="+mj-lt"/>
        <a:ea typeface="+mj-ea"/>
        <a:cs typeface="+mj-cs"/>
        <a:sym typeface="Avenir Next LT Pro Light"/>
      </a:defRPr>
    </a:lvl7pPr>
    <a:lvl8pPr indent="1600200" latinLnBrk="0">
      <a:defRPr sz="1200">
        <a:solidFill>
          <a:srgbClr val="FFFFFF"/>
        </a:solidFill>
        <a:latin typeface="+mj-lt"/>
        <a:ea typeface="+mj-ea"/>
        <a:cs typeface="+mj-cs"/>
        <a:sym typeface="Avenir Next LT Pro Light"/>
      </a:defRPr>
    </a:lvl8pPr>
    <a:lvl9pPr indent="1828800" latinLnBrk="0">
      <a:defRPr sz="1200">
        <a:solidFill>
          <a:srgbClr val="FFFFFF"/>
        </a:solidFill>
        <a:latin typeface="+mj-lt"/>
        <a:ea typeface="+mj-ea"/>
        <a:cs typeface="+mj-cs"/>
        <a:sym typeface="Avenir Next LT Pro Light"/>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2197100" y="1079500"/>
            <a:ext cx="7797800" cy="2138401"/>
          </a:xfrm>
          <a:prstGeom prst="rect">
            <a:avLst/>
          </a:prstGeom>
        </p:spPr>
        <p:txBody>
          <a:bodyPr anchor="b"/>
          <a:lstStyle/>
          <a:p>
            <a:pPr/>
            <a:r>
              <a:t>Title Text</a:t>
            </a:r>
          </a:p>
        </p:txBody>
      </p:sp>
      <p:sp>
        <p:nvSpPr>
          <p:cNvPr id="12" name="Body Level One…"/>
          <p:cNvSpPr txBox="1"/>
          <p:nvPr>
            <p:ph type="body" sz="quarter" idx="1"/>
          </p:nvPr>
        </p:nvSpPr>
        <p:spPr>
          <a:xfrm>
            <a:off x="3308350" y="4113212"/>
            <a:ext cx="5575300" cy="1655763"/>
          </a:xfrm>
          <a:prstGeom prst="rect">
            <a:avLst/>
          </a:prstGeom>
        </p:spPr>
        <p:txBody>
          <a:bodyPr/>
          <a:lstStyle>
            <a:lvl1pPr marL="0" indent="0" algn="ctr">
              <a:buClrTx/>
              <a:buSzTx/>
              <a:buNone/>
              <a:defRPr i="1" sz="2400"/>
            </a:lvl1pPr>
            <a:lvl2pPr indent="457200" algn="ctr">
              <a:buClrTx/>
              <a:buFontTx/>
              <a:defRPr i="1" sz="2400"/>
            </a:lvl2pPr>
            <a:lvl3pPr marL="0" indent="914400" algn="ctr">
              <a:buClrTx/>
              <a:buSzTx/>
              <a:buNone/>
              <a:defRPr i="1" sz="2400"/>
            </a:lvl3pPr>
            <a:lvl4pPr indent="1371600" algn="ctr">
              <a:buClrTx/>
              <a:buFontTx/>
              <a:defRPr i="1" sz="2400"/>
            </a:lvl4pPr>
            <a:lvl5pPr marL="0" indent="1828800" algn="ctr">
              <a:buClrTx/>
              <a:buSzTx/>
              <a:buNone/>
              <a:defRPr i="1" sz="2400"/>
            </a:lvl5pPr>
          </a:lstStyle>
          <a:p>
            <a:pPr/>
            <a:r>
              <a:t>Body Level One</a:t>
            </a:r>
          </a:p>
          <a:p>
            <a:pPr lvl="1"/>
            <a:r>
              <a:t>Body Level Two</a:t>
            </a:r>
          </a:p>
          <a:p>
            <a:pPr lvl="2"/>
            <a:r>
              <a:t>Body Level Three</a:t>
            </a:r>
          </a:p>
          <a:p>
            <a:pPr lvl="3"/>
            <a:r>
              <a:t>Body Level Four</a:t>
            </a:r>
          </a:p>
          <a:p>
            <a:pPr lvl="4"/>
            <a:r>
              <a:t>Body Level Five</a:t>
            </a:r>
          </a:p>
        </p:txBody>
      </p:sp>
      <p:sp>
        <p:nvSpPr>
          <p:cNvPr id="13" name="Straight Connector 6"/>
          <p:cNvSpPr/>
          <p:nvPr/>
        </p:nvSpPr>
        <p:spPr>
          <a:xfrm>
            <a:off x="5825999" y="3690870"/>
            <a:ext cx="540001" cy="1"/>
          </a:xfrm>
          <a:prstGeom prst="line">
            <a:avLst/>
          </a:prstGeom>
          <a:ln w="12700">
            <a:solidFill>
              <a:srgbClr val="FFFFFF"/>
            </a:solidFill>
          </a:ln>
        </p:spPr>
        <p:txBody>
          <a:bodyPr lIns="45719" rIns="45719"/>
          <a:lstStyle/>
          <a:p>
            <a:pPr>
              <a:defRPr>
                <a:solidFill>
                  <a:srgbClr val="FFFFFF"/>
                </a:solidFill>
              </a:defRPr>
            </a:pPr>
          </a:p>
        </p:txBody>
      </p:sp>
      <p:grpSp>
        <p:nvGrpSpPr>
          <p:cNvPr id="18" name="Group 19"/>
          <p:cNvGrpSpPr/>
          <p:nvPr/>
        </p:nvGrpSpPr>
        <p:grpSpPr>
          <a:xfrm>
            <a:off x="9966373" y="4441673"/>
            <a:ext cx="1394725" cy="1381278"/>
            <a:chOff x="0" y="0"/>
            <a:chExt cx="1394724" cy="1381276"/>
          </a:xfrm>
        </p:grpSpPr>
        <p:sp>
          <p:nvSpPr>
            <p:cNvPr id="14" name="Freeform: Shape 15"/>
            <p:cNvSpPr/>
            <p:nvPr/>
          </p:nvSpPr>
          <p:spPr>
            <a:xfrm flipH="1" rot="2700000">
              <a:off x="441115" y="55219"/>
              <a:ext cx="571821" cy="13167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668" y="0"/>
                  </a:moveTo>
                  <a:lnTo>
                    <a:pt x="10800" y="52"/>
                  </a:lnTo>
                  <a:lnTo>
                    <a:pt x="10856" y="30"/>
                  </a:lnTo>
                  <a:lnTo>
                    <a:pt x="10932" y="0"/>
                  </a:lnTo>
                  <a:lnTo>
                    <a:pt x="10932" y="104"/>
                  </a:lnTo>
                  <a:lnTo>
                    <a:pt x="11680" y="399"/>
                  </a:lnTo>
                  <a:cubicBezTo>
                    <a:pt x="17809" y="3061"/>
                    <a:pt x="21600" y="6738"/>
                    <a:pt x="21600" y="10800"/>
                  </a:cubicBezTo>
                  <a:cubicBezTo>
                    <a:pt x="21600" y="14862"/>
                    <a:pt x="17809" y="18539"/>
                    <a:pt x="11680" y="21201"/>
                  </a:cubicBezTo>
                  <a:lnTo>
                    <a:pt x="10932" y="21496"/>
                  </a:lnTo>
                  <a:lnTo>
                    <a:pt x="10932" y="21600"/>
                  </a:lnTo>
                  <a:lnTo>
                    <a:pt x="10856" y="21570"/>
                  </a:lnTo>
                  <a:lnTo>
                    <a:pt x="10800" y="21548"/>
                  </a:lnTo>
                  <a:lnTo>
                    <a:pt x="10668" y="21600"/>
                  </a:lnTo>
                  <a:lnTo>
                    <a:pt x="10668" y="21496"/>
                  </a:lnTo>
                  <a:lnTo>
                    <a:pt x="9920" y="21201"/>
                  </a:lnTo>
                  <a:cubicBezTo>
                    <a:pt x="3791" y="18539"/>
                    <a:pt x="0" y="14862"/>
                    <a:pt x="0" y="10800"/>
                  </a:cubicBezTo>
                  <a:cubicBezTo>
                    <a:pt x="0" y="6738"/>
                    <a:pt x="3791" y="3061"/>
                    <a:pt x="9920" y="399"/>
                  </a:cubicBezTo>
                  <a:lnTo>
                    <a:pt x="10668" y="104"/>
                  </a:lnTo>
                  <a:close/>
                </a:path>
              </a:pathLst>
            </a:custGeom>
            <a:solidFill>
              <a:schemeClr val="accent4">
                <a:alpha val="40000"/>
              </a:schemeClr>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grpSp>
          <p:nvGrpSpPr>
            <p:cNvPr id="17" name="Group 16"/>
            <p:cNvGrpSpPr/>
            <p:nvPr/>
          </p:nvGrpSpPr>
          <p:grpSpPr>
            <a:xfrm>
              <a:off x="-1" y="0"/>
              <a:ext cx="1344352" cy="1345884"/>
              <a:chOff x="0" y="0"/>
              <a:chExt cx="1344350" cy="1345883"/>
            </a:xfrm>
          </p:grpSpPr>
          <p:sp>
            <p:nvSpPr>
              <p:cNvPr id="15" name="Freeform: Shape 17"/>
              <p:cNvSpPr/>
              <p:nvPr/>
            </p:nvSpPr>
            <p:spPr>
              <a:xfrm flipH="1" rot="2700000">
                <a:off x="392425" y="10037"/>
                <a:ext cx="571821" cy="13119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920" y="349"/>
                    </a:moveTo>
                    <a:lnTo>
                      <a:pt x="10800" y="0"/>
                    </a:lnTo>
                    <a:lnTo>
                      <a:pt x="11680" y="349"/>
                    </a:lnTo>
                    <a:cubicBezTo>
                      <a:pt x="17809" y="3020"/>
                      <a:pt x="21600" y="6710"/>
                      <a:pt x="21600" y="10787"/>
                    </a:cubicBezTo>
                    <a:cubicBezTo>
                      <a:pt x="21600" y="14863"/>
                      <a:pt x="17809" y="18554"/>
                      <a:pt x="11680" y="21225"/>
                    </a:cubicBezTo>
                    <a:lnTo>
                      <a:pt x="10797" y="21600"/>
                    </a:lnTo>
                    <a:lnTo>
                      <a:pt x="9920" y="21225"/>
                    </a:lnTo>
                    <a:cubicBezTo>
                      <a:pt x="3791" y="18554"/>
                      <a:pt x="0" y="14863"/>
                      <a:pt x="0" y="10787"/>
                    </a:cubicBezTo>
                    <a:cubicBezTo>
                      <a:pt x="0" y="6710"/>
                      <a:pt x="3791" y="3020"/>
                      <a:pt x="9920" y="349"/>
                    </a:cubicBezTo>
                    <a:close/>
                  </a:path>
                </a:pathLst>
              </a:custGeom>
              <a:noFill/>
              <a:ln w="12700" cap="flat">
                <a:solidFill>
                  <a:srgbClr val="FFFFFF"/>
                </a:solidFill>
                <a:prstDash val="solid"/>
                <a:round/>
              </a:ln>
              <a:effectLst/>
            </p:spPr>
            <p:txBody>
              <a:bodyPr wrap="square" lIns="45719" tIns="45719" rIns="45719" bIns="45719" numCol="1" anchor="ctr">
                <a:noAutofit/>
              </a:bodyPr>
              <a:lstStyle/>
              <a:p>
                <a:pPr algn="ctr">
                  <a:defRPr>
                    <a:solidFill>
                      <a:srgbClr val="FFFFFF"/>
                    </a:solidFill>
                  </a:defRPr>
                </a:pPr>
              </a:p>
            </p:txBody>
          </p:sp>
          <p:sp>
            <p:nvSpPr>
              <p:cNvPr id="16" name="Straight Connector 18"/>
              <p:cNvSpPr/>
              <p:nvPr/>
            </p:nvSpPr>
            <p:spPr>
              <a:xfrm flipH="1">
                <a:off x="0" y="200370"/>
                <a:ext cx="1145514" cy="1145514"/>
              </a:xfrm>
              <a:prstGeom prst="line">
                <a:avLst/>
              </a:prstGeom>
              <a:noFill/>
              <a:ln w="12700" cap="flat">
                <a:solidFill>
                  <a:srgbClr val="FFFFFF"/>
                </a:solidFill>
                <a:prstDash val="solid"/>
                <a:round/>
              </a:ln>
              <a:effectLst/>
            </p:spPr>
            <p:txBody>
              <a:bodyPr wrap="square" lIns="45719" tIns="45719" rIns="45719" bIns="45719" numCol="1" anchor="t">
                <a:noAutofit/>
              </a:bodyPr>
              <a:lstStyle/>
              <a:p>
                <a:pPr>
                  <a:defRPr>
                    <a:solidFill>
                      <a:srgbClr val="FFFFFF"/>
                    </a:solidFill>
                  </a:defRPr>
                </a:pPr>
              </a:p>
            </p:txBody>
          </p:sp>
        </p:grpSp>
      </p:grpSp>
      <p:sp>
        <p:nvSpPr>
          <p:cNvPr id="1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6" name="Title Text"/>
          <p:cNvSpPr txBox="1"/>
          <p:nvPr>
            <p:ph type="title"/>
          </p:nvPr>
        </p:nvSpPr>
        <p:spPr>
          <a:xfrm>
            <a:off x="1079500" y="1011237"/>
            <a:ext cx="10026650" cy="655638"/>
          </a:xfrm>
          <a:prstGeom prst="rect">
            <a:avLst/>
          </a:prstGeom>
        </p:spPr>
        <p:txBody>
          <a:bodyPr anchor="t"/>
          <a:lstStyle>
            <a:lvl1pPr algn="l"/>
          </a:lstStyle>
          <a:p>
            <a:pPr/>
            <a:r>
              <a:t>Title Text</a:t>
            </a:r>
          </a:p>
        </p:txBody>
      </p:sp>
      <p:sp>
        <p:nvSpPr>
          <p:cNvPr id="27" name="Body Level One…"/>
          <p:cNvSpPr txBox="1"/>
          <p:nvPr>
            <p:ph type="body" idx="1"/>
          </p:nvPr>
        </p:nvSpPr>
        <p:spPr>
          <a:xfrm>
            <a:off x="1079500" y="1790700"/>
            <a:ext cx="10026650" cy="3978275"/>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35" name="Title Text"/>
          <p:cNvSpPr txBox="1"/>
          <p:nvPr>
            <p:ph type="title"/>
          </p:nvPr>
        </p:nvSpPr>
        <p:spPr>
          <a:xfrm>
            <a:off x="1079500" y="2252663"/>
            <a:ext cx="4457700" cy="2349501"/>
          </a:xfrm>
          <a:prstGeom prst="rect">
            <a:avLst/>
          </a:prstGeom>
        </p:spPr>
        <p:txBody>
          <a:bodyPr/>
          <a:lstStyle/>
          <a:p>
            <a:pPr/>
            <a:r>
              <a:t>Title Text</a:t>
            </a:r>
          </a:p>
        </p:txBody>
      </p:sp>
      <p:sp>
        <p:nvSpPr>
          <p:cNvPr id="36" name="Body Level One…"/>
          <p:cNvSpPr txBox="1"/>
          <p:nvPr>
            <p:ph type="body" sz="quarter" idx="1"/>
          </p:nvPr>
        </p:nvSpPr>
        <p:spPr>
          <a:xfrm>
            <a:off x="6654800" y="2252664"/>
            <a:ext cx="4451349" cy="2349501"/>
          </a:xfrm>
          <a:prstGeom prst="rect">
            <a:avLst/>
          </a:prstGeom>
        </p:spPr>
        <p:txBody>
          <a:bodyPr anchor="ctr"/>
          <a:lstStyle>
            <a:lvl1pPr marL="0" indent="0">
              <a:buClrTx/>
              <a:buSzTx/>
              <a:buNone/>
              <a:defRPr i="1" sz="2400"/>
            </a:lvl1pPr>
            <a:lvl2pPr indent="457200">
              <a:buClrTx/>
              <a:buFontTx/>
              <a:defRPr i="1" sz="2400"/>
            </a:lvl2pPr>
            <a:lvl3pPr marL="0" indent="914400">
              <a:buClrTx/>
              <a:buSzTx/>
              <a:buNone/>
              <a:defRPr i="1" sz="2400"/>
            </a:lvl3pPr>
            <a:lvl4pPr indent="1371600">
              <a:buClrTx/>
              <a:buFontTx/>
              <a:defRPr i="1" sz="2400"/>
            </a:lvl4pPr>
            <a:lvl5pPr marL="0" indent="1828800">
              <a:buClrTx/>
              <a:buSzTx/>
              <a:buNone/>
              <a:defRPr i="1" sz="2400"/>
            </a:lvl5pPr>
          </a:lstStyle>
          <a:p>
            <a:pPr/>
            <a:r>
              <a:t>Body Level One</a:t>
            </a:r>
          </a:p>
          <a:p>
            <a:pPr lvl="1"/>
            <a:r>
              <a:t>Body Level Two</a:t>
            </a:r>
          </a:p>
          <a:p>
            <a:pPr lvl="2"/>
            <a:r>
              <a:t>Body Level Three</a:t>
            </a:r>
          </a:p>
          <a:p>
            <a:pPr lvl="3"/>
            <a:r>
              <a:t>Body Level Four</a:t>
            </a:r>
          </a:p>
          <a:p>
            <a:pPr lvl="4"/>
            <a:r>
              <a:t>Body Level Five</a:t>
            </a:r>
          </a:p>
        </p:txBody>
      </p:sp>
      <p:grpSp>
        <p:nvGrpSpPr>
          <p:cNvPr id="46" name="Group 19"/>
          <p:cNvGrpSpPr/>
          <p:nvPr/>
        </p:nvGrpSpPr>
        <p:grpSpPr>
          <a:xfrm>
            <a:off x="903520" y="1064355"/>
            <a:ext cx="1008811" cy="952762"/>
            <a:chOff x="0" y="0"/>
            <a:chExt cx="1008810" cy="952761"/>
          </a:xfrm>
        </p:grpSpPr>
        <p:grpSp>
          <p:nvGrpSpPr>
            <p:cNvPr id="39" name="Group 20"/>
            <p:cNvGrpSpPr/>
            <p:nvPr/>
          </p:nvGrpSpPr>
          <p:grpSpPr>
            <a:xfrm>
              <a:off x="48554" y="223933"/>
              <a:ext cx="960257" cy="728829"/>
              <a:chOff x="0" y="0"/>
              <a:chExt cx="960255" cy="728827"/>
            </a:xfrm>
          </p:grpSpPr>
          <p:sp>
            <p:nvSpPr>
              <p:cNvPr id="37" name="Freeform: Shape 27"/>
              <p:cNvSpPr/>
              <p:nvPr/>
            </p:nvSpPr>
            <p:spPr>
              <a:xfrm rot="10800000">
                <a:off x="495517" y="0"/>
                <a:ext cx="464739" cy="4647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736" y="21600"/>
                    </a:moveTo>
                    <a:cubicBezTo>
                      <a:pt x="15429" y="21600"/>
                      <a:pt x="10122" y="19576"/>
                      <a:pt x="6073" y="15527"/>
                    </a:cubicBezTo>
                    <a:cubicBezTo>
                      <a:pt x="2024" y="11478"/>
                      <a:pt x="0" y="6171"/>
                      <a:pt x="0" y="864"/>
                    </a:cubicBezTo>
                    <a:lnTo>
                      <a:pt x="39" y="51"/>
                    </a:lnTo>
                    <a:lnTo>
                      <a:pt x="28" y="40"/>
                    </a:lnTo>
                    <a:lnTo>
                      <a:pt x="39" y="39"/>
                    </a:lnTo>
                    <a:lnTo>
                      <a:pt x="40" y="28"/>
                    </a:lnTo>
                    <a:lnTo>
                      <a:pt x="51" y="39"/>
                    </a:lnTo>
                    <a:lnTo>
                      <a:pt x="864" y="0"/>
                    </a:lnTo>
                    <a:cubicBezTo>
                      <a:pt x="6171" y="0"/>
                      <a:pt x="11478" y="2024"/>
                      <a:pt x="15527" y="6073"/>
                    </a:cubicBezTo>
                    <a:cubicBezTo>
                      <a:pt x="19576" y="10122"/>
                      <a:pt x="21600" y="15429"/>
                      <a:pt x="21600" y="20736"/>
                    </a:cubicBezTo>
                    <a:lnTo>
                      <a:pt x="21561" y="21549"/>
                    </a:lnTo>
                    <a:lnTo>
                      <a:pt x="21572" y="21560"/>
                    </a:lnTo>
                    <a:lnTo>
                      <a:pt x="21561" y="21561"/>
                    </a:lnTo>
                    <a:lnTo>
                      <a:pt x="21560" y="21572"/>
                    </a:lnTo>
                    <a:lnTo>
                      <a:pt x="21549" y="21561"/>
                    </a:lnTo>
                    <a:close/>
                  </a:path>
                </a:pathLst>
              </a:custGeom>
              <a:solidFill>
                <a:schemeClr val="accent4">
                  <a:alpha val="40000"/>
                </a:schemeClr>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38" name="Freeform: Shape 28"/>
              <p:cNvSpPr/>
              <p:nvPr/>
            </p:nvSpPr>
            <p:spPr>
              <a:xfrm rot="13500000">
                <a:off x="96250" y="167837"/>
                <a:ext cx="464740" cy="4647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572" y="21560"/>
                    </a:moveTo>
                    <a:lnTo>
                      <a:pt x="21561" y="21561"/>
                    </a:lnTo>
                    <a:lnTo>
                      <a:pt x="21560" y="21572"/>
                    </a:lnTo>
                    <a:lnTo>
                      <a:pt x="21549" y="21561"/>
                    </a:lnTo>
                    <a:lnTo>
                      <a:pt x="20736" y="21600"/>
                    </a:lnTo>
                    <a:cubicBezTo>
                      <a:pt x="15429" y="21600"/>
                      <a:pt x="10122" y="19576"/>
                      <a:pt x="6073" y="15527"/>
                    </a:cubicBezTo>
                    <a:cubicBezTo>
                      <a:pt x="2024" y="11478"/>
                      <a:pt x="0" y="6171"/>
                      <a:pt x="0" y="864"/>
                    </a:cubicBezTo>
                    <a:lnTo>
                      <a:pt x="39" y="51"/>
                    </a:lnTo>
                    <a:lnTo>
                      <a:pt x="28" y="40"/>
                    </a:lnTo>
                    <a:lnTo>
                      <a:pt x="39" y="39"/>
                    </a:lnTo>
                    <a:lnTo>
                      <a:pt x="40" y="28"/>
                    </a:lnTo>
                    <a:lnTo>
                      <a:pt x="51" y="39"/>
                    </a:lnTo>
                    <a:lnTo>
                      <a:pt x="864" y="0"/>
                    </a:lnTo>
                    <a:cubicBezTo>
                      <a:pt x="6171" y="0"/>
                      <a:pt x="11478" y="2024"/>
                      <a:pt x="15527" y="6073"/>
                    </a:cubicBezTo>
                    <a:cubicBezTo>
                      <a:pt x="19576" y="10122"/>
                      <a:pt x="21600" y="15429"/>
                      <a:pt x="21600" y="20736"/>
                    </a:cubicBezTo>
                    <a:lnTo>
                      <a:pt x="21561" y="21549"/>
                    </a:lnTo>
                    <a:close/>
                  </a:path>
                </a:pathLst>
              </a:custGeom>
              <a:solidFill>
                <a:schemeClr val="accent4">
                  <a:alpha val="40000"/>
                </a:schemeClr>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grpSp>
        <p:grpSp>
          <p:nvGrpSpPr>
            <p:cNvPr id="45" name="Group 21"/>
            <p:cNvGrpSpPr/>
            <p:nvPr/>
          </p:nvGrpSpPr>
          <p:grpSpPr>
            <a:xfrm>
              <a:off x="0" y="-1"/>
              <a:ext cx="960442" cy="900643"/>
              <a:chOff x="0" y="0"/>
              <a:chExt cx="960441" cy="900641"/>
            </a:xfrm>
          </p:grpSpPr>
          <p:sp>
            <p:nvSpPr>
              <p:cNvPr id="40" name="Freeform: Shape 22"/>
              <p:cNvSpPr/>
              <p:nvPr/>
            </p:nvSpPr>
            <p:spPr>
              <a:xfrm rot="13500000">
                <a:off x="96250" y="339652"/>
                <a:ext cx="464740" cy="4647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572" y="21560"/>
                    </a:moveTo>
                    <a:lnTo>
                      <a:pt x="21561" y="21561"/>
                    </a:lnTo>
                    <a:lnTo>
                      <a:pt x="21560" y="21572"/>
                    </a:lnTo>
                    <a:lnTo>
                      <a:pt x="21549" y="21561"/>
                    </a:lnTo>
                    <a:lnTo>
                      <a:pt x="20736" y="21600"/>
                    </a:lnTo>
                    <a:cubicBezTo>
                      <a:pt x="15429" y="21600"/>
                      <a:pt x="10122" y="19576"/>
                      <a:pt x="6073" y="15527"/>
                    </a:cubicBezTo>
                    <a:cubicBezTo>
                      <a:pt x="2024" y="11478"/>
                      <a:pt x="0" y="6171"/>
                      <a:pt x="0" y="864"/>
                    </a:cubicBezTo>
                    <a:lnTo>
                      <a:pt x="39" y="51"/>
                    </a:lnTo>
                    <a:lnTo>
                      <a:pt x="28" y="40"/>
                    </a:lnTo>
                    <a:lnTo>
                      <a:pt x="39" y="39"/>
                    </a:lnTo>
                    <a:lnTo>
                      <a:pt x="40" y="28"/>
                    </a:lnTo>
                    <a:lnTo>
                      <a:pt x="51" y="39"/>
                    </a:lnTo>
                    <a:lnTo>
                      <a:pt x="864" y="0"/>
                    </a:lnTo>
                    <a:cubicBezTo>
                      <a:pt x="6171" y="0"/>
                      <a:pt x="11478" y="2024"/>
                      <a:pt x="15527" y="6073"/>
                    </a:cubicBezTo>
                    <a:cubicBezTo>
                      <a:pt x="19576" y="10122"/>
                      <a:pt x="21600" y="15429"/>
                      <a:pt x="21600" y="20736"/>
                    </a:cubicBezTo>
                    <a:lnTo>
                      <a:pt x="21561" y="21549"/>
                    </a:lnTo>
                    <a:close/>
                  </a:path>
                </a:pathLst>
              </a:custGeom>
              <a:noFill/>
              <a:ln w="12700" cap="flat">
                <a:solidFill>
                  <a:srgbClr val="FFFFFF"/>
                </a:solidFill>
                <a:prstDash val="solid"/>
                <a:round/>
              </a:ln>
              <a:effectLst/>
            </p:spPr>
            <p:txBody>
              <a:bodyPr wrap="square" lIns="45719" tIns="45719" rIns="45719" bIns="45719" numCol="1" anchor="ctr">
                <a:noAutofit/>
              </a:bodyPr>
              <a:lstStyle/>
              <a:p>
                <a:pPr algn="ctr">
                  <a:defRPr>
                    <a:solidFill>
                      <a:srgbClr val="FFFFFF"/>
                    </a:solidFill>
                  </a:defRPr>
                </a:pPr>
              </a:p>
            </p:txBody>
          </p:sp>
          <p:sp>
            <p:nvSpPr>
              <p:cNvPr id="41" name="Freeform: Shape 23"/>
              <p:cNvSpPr/>
              <p:nvPr/>
            </p:nvSpPr>
            <p:spPr>
              <a:xfrm rot="10800000">
                <a:off x="495517" y="171814"/>
                <a:ext cx="464739" cy="4647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736" y="21600"/>
                    </a:moveTo>
                    <a:cubicBezTo>
                      <a:pt x="15429" y="21600"/>
                      <a:pt x="10122" y="19576"/>
                      <a:pt x="6073" y="15527"/>
                    </a:cubicBezTo>
                    <a:cubicBezTo>
                      <a:pt x="2024" y="11478"/>
                      <a:pt x="0" y="6171"/>
                      <a:pt x="0" y="864"/>
                    </a:cubicBezTo>
                    <a:lnTo>
                      <a:pt x="39" y="51"/>
                    </a:lnTo>
                    <a:lnTo>
                      <a:pt x="28" y="40"/>
                    </a:lnTo>
                    <a:lnTo>
                      <a:pt x="39" y="39"/>
                    </a:lnTo>
                    <a:lnTo>
                      <a:pt x="40" y="28"/>
                    </a:lnTo>
                    <a:lnTo>
                      <a:pt x="51" y="39"/>
                    </a:lnTo>
                    <a:lnTo>
                      <a:pt x="864" y="0"/>
                    </a:lnTo>
                    <a:cubicBezTo>
                      <a:pt x="6171" y="0"/>
                      <a:pt x="11478" y="2024"/>
                      <a:pt x="15527" y="6073"/>
                    </a:cubicBezTo>
                    <a:cubicBezTo>
                      <a:pt x="19576" y="10122"/>
                      <a:pt x="21600" y="15429"/>
                      <a:pt x="21600" y="20736"/>
                    </a:cubicBezTo>
                    <a:lnTo>
                      <a:pt x="21561" y="21549"/>
                    </a:lnTo>
                    <a:lnTo>
                      <a:pt x="21572" y="21560"/>
                    </a:lnTo>
                    <a:lnTo>
                      <a:pt x="21561" y="21561"/>
                    </a:lnTo>
                    <a:lnTo>
                      <a:pt x="21560" y="21572"/>
                    </a:lnTo>
                    <a:lnTo>
                      <a:pt x="21549" y="21561"/>
                    </a:lnTo>
                    <a:close/>
                  </a:path>
                </a:pathLst>
              </a:custGeom>
              <a:noFill/>
              <a:ln w="12700" cap="flat">
                <a:solidFill>
                  <a:srgbClr val="FFFFFF"/>
                </a:solidFill>
                <a:prstDash val="solid"/>
                <a:round/>
              </a:ln>
              <a:effectLst/>
            </p:spPr>
            <p:txBody>
              <a:bodyPr wrap="square" lIns="45719" tIns="45719" rIns="45719" bIns="45719" numCol="1" anchor="ctr">
                <a:noAutofit/>
              </a:bodyPr>
              <a:lstStyle/>
              <a:p>
                <a:pPr algn="ctr">
                  <a:defRPr>
                    <a:solidFill>
                      <a:srgbClr val="FFFFFF"/>
                    </a:solidFill>
                  </a:defRPr>
                </a:pPr>
              </a:p>
            </p:txBody>
          </p:sp>
          <p:grpSp>
            <p:nvGrpSpPr>
              <p:cNvPr id="44" name="Group 24"/>
              <p:cNvGrpSpPr/>
              <p:nvPr/>
            </p:nvGrpSpPr>
            <p:grpSpPr>
              <a:xfrm>
                <a:off x="324046" y="-1"/>
                <a:ext cx="636396" cy="900214"/>
                <a:chOff x="0" y="0"/>
                <a:chExt cx="636395" cy="900212"/>
              </a:xfrm>
            </p:grpSpPr>
            <p:sp>
              <p:nvSpPr>
                <p:cNvPr id="42" name="Straight Connector 25"/>
                <p:cNvSpPr/>
                <p:nvPr/>
              </p:nvSpPr>
              <p:spPr>
                <a:xfrm flipV="1">
                  <a:off x="5002" y="212"/>
                  <a:ext cx="1" cy="900001"/>
                </a:xfrm>
                <a:prstGeom prst="line">
                  <a:avLst/>
                </a:prstGeom>
                <a:noFill/>
                <a:ln w="12700" cap="flat">
                  <a:solidFill>
                    <a:srgbClr val="FFFFFF"/>
                  </a:solidFill>
                  <a:prstDash val="solid"/>
                  <a:round/>
                </a:ln>
                <a:effectLst/>
              </p:spPr>
              <p:txBody>
                <a:bodyPr wrap="square" lIns="45719" tIns="45719" rIns="45719" bIns="45719" numCol="1" anchor="t">
                  <a:noAutofit/>
                </a:bodyPr>
                <a:lstStyle/>
                <a:p>
                  <a:pPr>
                    <a:defRPr>
                      <a:solidFill>
                        <a:srgbClr val="FFFFFF"/>
                      </a:solidFill>
                    </a:defRPr>
                  </a:pPr>
                </a:p>
              </p:txBody>
            </p:sp>
            <p:sp>
              <p:nvSpPr>
                <p:cNvPr id="43" name="Straight Connector 26"/>
                <p:cNvSpPr/>
                <p:nvPr/>
              </p:nvSpPr>
              <p:spPr>
                <a:xfrm flipH="1" flipV="1">
                  <a:off x="0" y="0"/>
                  <a:ext cx="636396" cy="636396"/>
                </a:xfrm>
                <a:prstGeom prst="line">
                  <a:avLst/>
                </a:prstGeom>
                <a:noFill/>
                <a:ln w="12700" cap="flat">
                  <a:solidFill>
                    <a:srgbClr val="FFFFFF"/>
                  </a:solidFill>
                  <a:prstDash val="solid"/>
                  <a:round/>
                </a:ln>
                <a:effectLst/>
              </p:spPr>
              <p:txBody>
                <a:bodyPr wrap="square" lIns="45719" tIns="45719" rIns="45719" bIns="45719" numCol="1" anchor="t">
                  <a:noAutofit/>
                </a:bodyPr>
                <a:lstStyle/>
                <a:p>
                  <a:pPr>
                    <a:defRPr>
                      <a:solidFill>
                        <a:srgbClr val="FFFFFF"/>
                      </a:solidFill>
                    </a:defRPr>
                  </a:pPr>
                </a:p>
              </p:txBody>
            </p:sp>
          </p:grpSp>
        </p:grpSp>
      </p:grpSp>
      <p:grpSp>
        <p:nvGrpSpPr>
          <p:cNvPr id="49" name="Group 29"/>
          <p:cNvGrpSpPr/>
          <p:nvPr/>
        </p:nvGrpSpPr>
        <p:grpSpPr>
          <a:xfrm>
            <a:off x="1437136" y="649304"/>
            <a:ext cx="388542" cy="388542"/>
            <a:chOff x="0" y="0"/>
            <a:chExt cx="388541" cy="388541"/>
          </a:xfrm>
        </p:grpSpPr>
        <p:sp>
          <p:nvSpPr>
            <p:cNvPr id="47" name="Oval 30"/>
            <p:cNvSpPr/>
            <p:nvPr/>
          </p:nvSpPr>
          <p:spPr>
            <a:xfrm rot="10800000">
              <a:off x="48124" y="48124"/>
              <a:ext cx="340417" cy="340417"/>
            </a:xfrm>
            <a:prstGeom prst="ellipse">
              <a:avLst/>
            </a:prstGeom>
            <a:solidFill>
              <a:srgbClr val="EF8C6A"/>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48" name="Oval 31"/>
            <p:cNvSpPr/>
            <p:nvPr/>
          </p:nvSpPr>
          <p:spPr>
            <a:xfrm>
              <a:off x="-1" y="-1"/>
              <a:ext cx="340417" cy="340417"/>
            </a:xfrm>
            <a:prstGeom prst="ellipse">
              <a:avLst/>
            </a:prstGeom>
            <a:noFill/>
            <a:ln w="12700" cap="flat">
              <a:solidFill>
                <a:srgbClr val="FFFFFF"/>
              </a:solidFill>
              <a:prstDash val="solid"/>
              <a:round/>
            </a:ln>
            <a:effectLst/>
          </p:spPr>
          <p:txBody>
            <a:bodyPr wrap="square" lIns="45719" tIns="45719" rIns="45719" bIns="45719" numCol="1" anchor="ctr">
              <a:noAutofit/>
            </a:bodyPr>
            <a:lstStyle/>
            <a:p>
              <a:pPr algn="ctr">
                <a:defRPr>
                  <a:solidFill>
                    <a:srgbClr val="FFFFFF"/>
                  </a:solidFill>
                </a:defRPr>
              </a:pPr>
            </a:p>
          </p:txBody>
        </p:sp>
      </p:grpSp>
      <p:sp>
        <p:nvSpPr>
          <p:cNvPr id="50" name="Straight Connector 32"/>
          <p:cNvSpPr/>
          <p:nvPr/>
        </p:nvSpPr>
        <p:spPr>
          <a:xfrm>
            <a:off x="6095364" y="3159636"/>
            <a:ext cx="1" cy="540001"/>
          </a:xfrm>
          <a:prstGeom prst="line">
            <a:avLst/>
          </a:prstGeom>
          <a:ln w="12700">
            <a:solidFill>
              <a:srgbClr val="FFFFFF"/>
            </a:solidFill>
          </a:ln>
        </p:spPr>
        <p:txBody>
          <a:bodyPr lIns="45719" rIns="45719"/>
          <a:lstStyle/>
          <a:p>
            <a:pPr>
              <a:defRPr>
                <a:solidFill>
                  <a:srgbClr val="FFFFFF"/>
                </a:solidFill>
              </a:defRPr>
            </a:pPr>
          </a:p>
        </p:txBody>
      </p:sp>
      <p:sp>
        <p:nvSpPr>
          <p:cNvPr id="5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58" name="Title Text"/>
          <p:cNvSpPr txBox="1"/>
          <p:nvPr>
            <p:ph type="title"/>
          </p:nvPr>
        </p:nvSpPr>
        <p:spPr>
          <a:xfrm>
            <a:off x="1079500" y="1011237"/>
            <a:ext cx="10026650" cy="655638"/>
          </a:xfrm>
          <a:prstGeom prst="rect">
            <a:avLst/>
          </a:prstGeom>
        </p:spPr>
        <p:txBody>
          <a:bodyPr anchor="t"/>
          <a:lstStyle>
            <a:lvl1pPr algn="l"/>
          </a:lstStyle>
          <a:p>
            <a:pPr/>
            <a:r>
              <a:t>Title Text</a:t>
            </a:r>
          </a:p>
        </p:txBody>
      </p:sp>
      <p:sp>
        <p:nvSpPr>
          <p:cNvPr id="59" name="Body Level One…"/>
          <p:cNvSpPr txBox="1"/>
          <p:nvPr>
            <p:ph type="body" sz="half" idx="1"/>
          </p:nvPr>
        </p:nvSpPr>
        <p:spPr>
          <a:xfrm>
            <a:off x="1085850" y="1790700"/>
            <a:ext cx="4740150" cy="3978275"/>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6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67" name="Title Text"/>
          <p:cNvSpPr txBox="1"/>
          <p:nvPr>
            <p:ph type="title"/>
          </p:nvPr>
        </p:nvSpPr>
        <p:spPr>
          <a:xfrm>
            <a:off x="1079500" y="1011237"/>
            <a:ext cx="10026650" cy="655638"/>
          </a:xfrm>
          <a:prstGeom prst="rect">
            <a:avLst/>
          </a:prstGeom>
        </p:spPr>
        <p:txBody>
          <a:bodyPr anchor="t"/>
          <a:lstStyle>
            <a:lvl1pPr algn="l"/>
          </a:lstStyle>
          <a:p>
            <a:pPr/>
            <a:r>
              <a:t>Title Text</a:t>
            </a:r>
          </a:p>
        </p:txBody>
      </p:sp>
      <p:sp>
        <p:nvSpPr>
          <p:cNvPr id="68" name="Body Level One…"/>
          <p:cNvSpPr txBox="1"/>
          <p:nvPr>
            <p:ph type="body" sz="quarter" idx="1"/>
          </p:nvPr>
        </p:nvSpPr>
        <p:spPr>
          <a:xfrm>
            <a:off x="1079500" y="1854200"/>
            <a:ext cx="4741201" cy="553999"/>
          </a:xfrm>
          <a:prstGeom prst="rect">
            <a:avLst/>
          </a:prstGeom>
        </p:spPr>
        <p:txBody>
          <a:bodyPr/>
          <a:lstStyle>
            <a:lvl1pPr marL="0" indent="0">
              <a:lnSpc>
                <a:spcPct val="100000"/>
              </a:lnSpc>
              <a:buClrTx/>
              <a:buSzTx/>
              <a:buNone/>
              <a:defRPr cap="all" spc="300" sz="1800">
                <a:solidFill>
                  <a:srgbClr val="FFFFFF">
                    <a:alpha val="80000"/>
                  </a:srgbClr>
                </a:solidFill>
              </a:defRPr>
            </a:lvl1pPr>
            <a:lvl2pPr indent="457200">
              <a:lnSpc>
                <a:spcPct val="100000"/>
              </a:lnSpc>
              <a:buClrTx/>
              <a:buFontTx/>
              <a:defRPr cap="all" spc="300" sz="1800">
                <a:solidFill>
                  <a:srgbClr val="FFFFFF">
                    <a:alpha val="80000"/>
                  </a:srgbClr>
                </a:solidFill>
              </a:defRPr>
            </a:lvl2pPr>
            <a:lvl3pPr marL="0" indent="914400">
              <a:lnSpc>
                <a:spcPct val="100000"/>
              </a:lnSpc>
              <a:buClrTx/>
              <a:buSzTx/>
              <a:buNone/>
              <a:defRPr cap="all" spc="300" sz="1800">
                <a:solidFill>
                  <a:srgbClr val="FFFFFF">
                    <a:alpha val="80000"/>
                  </a:srgbClr>
                </a:solidFill>
              </a:defRPr>
            </a:lvl3pPr>
            <a:lvl4pPr indent="1371600">
              <a:lnSpc>
                <a:spcPct val="100000"/>
              </a:lnSpc>
              <a:buClrTx/>
              <a:buFontTx/>
              <a:defRPr cap="all" spc="300" sz="1800">
                <a:solidFill>
                  <a:srgbClr val="FFFFFF">
                    <a:alpha val="80000"/>
                  </a:srgbClr>
                </a:solidFill>
              </a:defRPr>
            </a:lvl4pPr>
            <a:lvl5pPr marL="0" indent="1828800">
              <a:lnSpc>
                <a:spcPct val="100000"/>
              </a:lnSpc>
              <a:buClrTx/>
              <a:buSzTx/>
              <a:buNone/>
              <a:defRPr cap="all" spc="300" sz="1800">
                <a:solidFill>
                  <a:srgbClr val="FFFFFF">
                    <a:alpha val="80000"/>
                  </a:srgbClr>
                </a:solidFill>
              </a:defRPr>
            </a:lvl5pPr>
          </a:lstStyle>
          <a:p>
            <a:pPr/>
            <a:r>
              <a:t>Body Level One</a:t>
            </a:r>
          </a:p>
          <a:p>
            <a:pPr lvl="1"/>
            <a:r>
              <a:t>Body Level Two</a:t>
            </a:r>
          </a:p>
          <a:p>
            <a:pPr lvl="2"/>
            <a:r>
              <a:t>Body Level Three</a:t>
            </a:r>
          </a:p>
          <a:p>
            <a:pPr lvl="3"/>
            <a:r>
              <a:t>Body Level Four</a:t>
            </a:r>
          </a:p>
          <a:p>
            <a:pPr lvl="4"/>
            <a:r>
              <a:t>Body Level Five</a:t>
            </a:r>
          </a:p>
        </p:txBody>
      </p:sp>
      <p:sp>
        <p:nvSpPr>
          <p:cNvPr id="69" name="Text Placeholder 4"/>
          <p:cNvSpPr/>
          <p:nvPr>
            <p:ph type="body" sz="quarter" idx="21"/>
          </p:nvPr>
        </p:nvSpPr>
        <p:spPr>
          <a:xfrm>
            <a:off x="6364949" y="1854199"/>
            <a:ext cx="4741201" cy="554000"/>
          </a:xfrm>
          <a:prstGeom prst="rect">
            <a:avLst/>
          </a:prstGeom>
        </p:spPr>
        <p:txBody>
          <a:bodyPr/>
          <a:lstStyle/>
          <a:p>
            <a:pPr marL="0" indent="0">
              <a:lnSpc>
                <a:spcPct val="100000"/>
              </a:lnSpc>
              <a:buClrTx/>
              <a:buSzTx/>
              <a:buNone/>
              <a:defRPr cap="all" spc="300" sz="1800">
                <a:solidFill>
                  <a:srgbClr val="FFFFFF">
                    <a:alpha val="80000"/>
                  </a:srgbClr>
                </a:solidFill>
              </a:defRPr>
            </a:pPr>
          </a:p>
        </p:txBody>
      </p:sp>
      <p:sp>
        <p:nvSpPr>
          <p:cNvPr id="7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7" name="Title Text"/>
          <p:cNvSpPr txBox="1"/>
          <p:nvPr>
            <p:ph type="title"/>
          </p:nvPr>
        </p:nvSpPr>
        <p:spPr>
          <a:prstGeom prst="rect">
            <a:avLst/>
          </a:prstGeom>
        </p:spPr>
        <p:txBody>
          <a:bodyPr/>
          <a:lstStyle/>
          <a:p>
            <a:pPr/>
            <a:r>
              <a:t>Title Text</a:t>
            </a:r>
          </a:p>
        </p:txBody>
      </p:sp>
      <p:sp>
        <p:nvSpPr>
          <p:cNvPr id="7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92" name="Title Text"/>
          <p:cNvSpPr txBox="1"/>
          <p:nvPr>
            <p:ph type="title"/>
          </p:nvPr>
        </p:nvSpPr>
        <p:spPr>
          <a:xfrm>
            <a:off x="1071606" y="1011237"/>
            <a:ext cx="3906001" cy="1292401"/>
          </a:xfrm>
          <a:prstGeom prst="rect">
            <a:avLst/>
          </a:prstGeom>
        </p:spPr>
        <p:txBody>
          <a:bodyPr anchor="t"/>
          <a:lstStyle>
            <a:lvl1pPr algn="l"/>
          </a:lstStyle>
          <a:p>
            <a:pPr/>
            <a:r>
              <a:t>Title Text</a:t>
            </a:r>
          </a:p>
        </p:txBody>
      </p:sp>
      <p:sp>
        <p:nvSpPr>
          <p:cNvPr id="93" name="Body Level One…"/>
          <p:cNvSpPr txBox="1"/>
          <p:nvPr>
            <p:ph type="body" sz="half" idx="1"/>
          </p:nvPr>
        </p:nvSpPr>
        <p:spPr>
          <a:xfrm>
            <a:off x="5537200" y="955229"/>
            <a:ext cx="5583193" cy="4813746"/>
          </a:xfrm>
          <a:prstGeom prst="rect">
            <a:avLst/>
          </a:prstGeom>
        </p:spPr>
        <p:txBody>
          <a:bodyPr/>
          <a:lstStyle>
            <a:lvl1pPr marL="0" indent="0">
              <a:lnSpc>
                <a:spcPct val="100000"/>
              </a:lnSpc>
              <a:buClrTx/>
              <a:buSzTx/>
              <a:buNone/>
              <a:defRPr sz="4800"/>
            </a:lvl1pPr>
            <a:lvl2pPr indent="0">
              <a:lnSpc>
                <a:spcPct val="100000"/>
              </a:lnSpc>
              <a:buClrTx/>
              <a:buFontTx/>
              <a:defRPr sz="4800"/>
            </a:lvl2pPr>
            <a:lvl3pPr marL="0" indent="0">
              <a:lnSpc>
                <a:spcPct val="100000"/>
              </a:lnSpc>
              <a:buClrTx/>
              <a:buSzTx/>
              <a:buNone/>
              <a:defRPr sz="4800"/>
            </a:lvl3pPr>
            <a:lvl4pPr indent="0">
              <a:lnSpc>
                <a:spcPct val="100000"/>
              </a:lnSpc>
              <a:buClrTx/>
              <a:buFontTx/>
              <a:defRPr sz="4800"/>
            </a:lvl4pPr>
            <a:lvl5pPr marL="863999" indent="-863999">
              <a:lnSpc>
                <a:spcPct val="100000"/>
              </a:lnSpc>
              <a:buClrTx/>
              <a:defRPr sz="4800"/>
            </a:lvl5pPr>
          </a:lstStyle>
          <a:p>
            <a:pPr/>
            <a:r>
              <a:t>Body Level One</a:t>
            </a:r>
          </a:p>
          <a:p>
            <a:pPr lvl="1"/>
            <a:r>
              <a:t>Body Level Two</a:t>
            </a:r>
          </a:p>
          <a:p>
            <a:pPr lvl="2"/>
            <a:r>
              <a:t>Body Level Three</a:t>
            </a:r>
          </a:p>
          <a:p>
            <a:pPr lvl="3"/>
            <a:r>
              <a:t>Body Level Four</a:t>
            </a:r>
          </a:p>
          <a:p>
            <a:pPr lvl="4"/>
            <a:r>
              <a:t>Body Level Five</a:t>
            </a:r>
          </a:p>
        </p:txBody>
      </p:sp>
      <p:sp>
        <p:nvSpPr>
          <p:cNvPr id="94" name="Text Placeholder 3"/>
          <p:cNvSpPr/>
          <p:nvPr>
            <p:ph type="body" sz="quarter" idx="21"/>
          </p:nvPr>
        </p:nvSpPr>
        <p:spPr>
          <a:xfrm>
            <a:off x="1079498" y="2663999"/>
            <a:ext cx="3906001" cy="3106802"/>
          </a:xfrm>
          <a:prstGeom prst="rect">
            <a:avLst/>
          </a:prstGeom>
        </p:spPr>
        <p:txBody>
          <a:bodyPr/>
          <a:lstStyle/>
          <a:p>
            <a:pPr marL="0" indent="0">
              <a:buClrTx/>
              <a:buSzTx/>
              <a:buNone/>
            </a:pP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102" name="Title Text"/>
          <p:cNvSpPr txBox="1"/>
          <p:nvPr>
            <p:ph type="title"/>
          </p:nvPr>
        </p:nvSpPr>
        <p:spPr>
          <a:xfrm>
            <a:off x="1079500" y="1011237"/>
            <a:ext cx="3905251" cy="1292663"/>
          </a:xfrm>
          <a:prstGeom prst="rect">
            <a:avLst/>
          </a:prstGeom>
        </p:spPr>
        <p:txBody>
          <a:bodyPr anchor="t"/>
          <a:lstStyle>
            <a:lvl1pPr algn="l"/>
          </a:lstStyle>
          <a:p>
            <a:pPr/>
            <a:r>
              <a:t>Title Text</a:t>
            </a:r>
          </a:p>
        </p:txBody>
      </p:sp>
      <p:sp>
        <p:nvSpPr>
          <p:cNvPr id="103" name="Picture Placeholder 2"/>
          <p:cNvSpPr/>
          <p:nvPr>
            <p:ph type="pic" idx="21"/>
          </p:nvPr>
        </p:nvSpPr>
        <p:spPr>
          <a:xfrm>
            <a:off x="5537200" y="531812"/>
            <a:ext cx="6113813" cy="5784850"/>
          </a:xfrm>
          <a:prstGeom prst="rect">
            <a:avLst/>
          </a:prstGeom>
        </p:spPr>
        <p:txBody>
          <a:bodyPr lIns="91439" tIns="45719" rIns="91439" bIns="45719">
            <a:noAutofit/>
          </a:bodyPr>
          <a:lstStyle/>
          <a:p>
            <a:pPr/>
          </a:p>
        </p:txBody>
      </p:sp>
      <p:sp>
        <p:nvSpPr>
          <p:cNvPr id="104" name="Body Level One…"/>
          <p:cNvSpPr txBox="1"/>
          <p:nvPr>
            <p:ph type="body" sz="quarter" idx="1"/>
          </p:nvPr>
        </p:nvSpPr>
        <p:spPr>
          <a:xfrm>
            <a:off x="1079500" y="2663825"/>
            <a:ext cx="3905250" cy="3105150"/>
          </a:xfrm>
          <a:prstGeom prst="rect">
            <a:avLst/>
          </a:prstGeom>
        </p:spPr>
        <p:txBody>
          <a:bodyPr/>
          <a:lstStyle>
            <a:lvl1pPr marL="0" indent="0">
              <a:buClrTx/>
              <a:buSzTx/>
              <a:buNone/>
            </a:lvl1pPr>
            <a:lvl2pPr indent="457200">
              <a:buClrTx/>
              <a:buFontTx/>
            </a:lvl2pPr>
            <a:lvl3pPr marL="0" indent="914400">
              <a:buClrTx/>
              <a:buSzTx/>
              <a:buNone/>
            </a:lvl3pPr>
            <a:lvl4pPr indent="1371600">
              <a:buClrTx/>
              <a:buFontTx/>
            </a:lvl4pPr>
            <a:lvl5pPr marL="0" indent="1828800">
              <a:buClrTx/>
              <a:buSzTx/>
              <a:buNone/>
            </a:lvl5pPr>
          </a:lstStyle>
          <a:p>
            <a:pPr/>
            <a:r>
              <a:t>Body Level One</a:t>
            </a:r>
          </a:p>
          <a:p>
            <a:pPr lvl="1"/>
            <a:r>
              <a:t>Body Level Two</a:t>
            </a:r>
          </a:p>
          <a:p>
            <a:pPr lvl="2"/>
            <a:r>
              <a:t>Body Level Three</a:t>
            </a:r>
          </a:p>
          <a:p>
            <a:pPr lvl="3"/>
            <a:r>
              <a:t>Body Level Four</a:t>
            </a:r>
          </a:p>
          <a:p>
            <a:pPr lvl="4"/>
            <a:r>
              <a:t>Body Level Five</a:t>
            </a:r>
          </a:p>
        </p:txBody>
      </p:sp>
      <p:sp>
        <p:nvSpPr>
          <p:cNvPr id="10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732124"/>
        </a:solidFill>
      </p:bgPr>
    </p:bg>
    <p:spTree>
      <p:nvGrpSpPr>
        <p:cNvPr id="1" name=""/>
        <p:cNvGrpSpPr/>
        <p:nvPr/>
      </p:nvGrpSpPr>
      <p:grpSpPr>
        <a:xfrm>
          <a:off x="0" y="0"/>
          <a:ext cx="0" cy="0"/>
          <a:chOff x="0" y="0"/>
          <a:chExt cx="0" cy="0"/>
        </a:xfrm>
      </p:grpSpPr>
      <p:sp>
        <p:nvSpPr>
          <p:cNvPr id="2" name="Title Text"/>
          <p:cNvSpPr txBox="1"/>
          <p:nvPr>
            <p:ph type="title"/>
          </p:nvPr>
        </p:nvSpPr>
        <p:spPr>
          <a:xfrm>
            <a:off x="1079500" y="1079500"/>
            <a:ext cx="10026650" cy="4689475"/>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a:r>
              <a:t>Title Text</a:t>
            </a:r>
          </a:p>
        </p:txBody>
      </p:sp>
      <p:sp>
        <p:nvSpPr>
          <p:cNvPr id="3" name="Body Level One…"/>
          <p:cNvSpPr txBox="1"/>
          <p:nvPr>
            <p:ph type="body" idx="1"/>
          </p:nvPr>
        </p:nvSpPr>
        <p:spPr>
          <a:xfrm>
            <a:off x="609600" y="1600200"/>
            <a:ext cx="10972800" cy="4525963"/>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420849" y="6510465"/>
            <a:ext cx="230164" cy="152401"/>
          </a:xfrm>
          <a:prstGeom prst="rect">
            <a:avLst/>
          </a:prstGeom>
          <a:ln w="12700">
            <a:miter lim="400000"/>
          </a:ln>
        </p:spPr>
        <p:txBody>
          <a:bodyPr wrap="none" lIns="0" tIns="0" rIns="0" bIns="0" anchor="ctr">
            <a:normAutofit fontScale="100000" lnSpcReduction="0"/>
          </a:bodyPr>
          <a:lstStyle>
            <a:lvl1pPr algn="r">
              <a:defRPr cap="all" spc="300" sz="1000">
                <a:solidFill>
                  <a:srgbClr val="FFFFFF">
                    <a:alpha val="70000"/>
                  </a:srgbClr>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all" i="0" spc="400" strike="noStrike" sz="2800" u="none">
          <a:solidFill>
            <a:srgbClr val="FFFFFF"/>
          </a:solidFill>
          <a:uFillTx/>
          <a:latin typeface="Rockwell Nova Light"/>
          <a:ea typeface="Rockwell Nova Light"/>
          <a:cs typeface="Rockwell Nova Light"/>
          <a:sym typeface="Rockwell Nova Light"/>
        </a:defRPr>
      </a:lvl1pPr>
      <a:lvl2pPr marL="0" marR="0" indent="0" algn="ctr" defTabSz="914400" rtl="0" latinLnBrk="0">
        <a:lnSpc>
          <a:spcPct val="100000"/>
        </a:lnSpc>
        <a:spcBef>
          <a:spcPts val="0"/>
        </a:spcBef>
        <a:spcAft>
          <a:spcPts val="0"/>
        </a:spcAft>
        <a:buClrTx/>
        <a:buSzTx/>
        <a:buFontTx/>
        <a:buNone/>
        <a:tabLst/>
        <a:defRPr b="0" baseline="0" cap="all" i="0" spc="400" strike="noStrike" sz="2800" u="none">
          <a:solidFill>
            <a:srgbClr val="FFFFFF"/>
          </a:solidFill>
          <a:uFillTx/>
          <a:latin typeface="Rockwell Nova Light"/>
          <a:ea typeface="Rockwell Nova Light"/>
          <a:cs typeface="Rockwell Nova Light"/>
          <a:sym typeface="Rockwell Nova Light"/>
        </a:defRPr>
      </a:lvl2pPr>
      <a:lvl3pPr marL="0" marR="0" indent="0" algn="ctr" defTabSz="914400" rtl="0" latinLnBrk="0">
        <a:lnSpc>
          <a:spcPct val="100000"/>
        </a:lnSpc>
        <a:spcBef>
          <a:spcPts val="0"/>
        </a:spcBef>
        <a:spcAft>
          <a:spcPts val="0"/>
        </a:spcAft>
        <a:buClrTx/>
        <a:buSzTx/>
        <a:buFontTx/>
        <a:buNone/>
        <a:tabLst/>
        <a:defRPr b="0" baseline="0" cap="all" i="0" spc="400" strike="noStrike" sz="2800" u="none">
          <a:solidFill>
            <a:srgbClr val="FFFFFF"/>
          </a:solidFill>
          <a:uFillTx/>
          <a:latin typeface="Rockwell Nova Light"/>
          <a:ea typeface="Rockwell Nova Light"/>
          <a:cs typeface="Rockwell Nova Light"/>
          <a:sym typeface="Rockwell Nova Light"/>
        </a:defRPr>
      </a:lvl3pPr>
      <a:lvl4pPr marL="0" marR="0" indent="0" algn="ctr" defTabSz="914400" rtl="0" latinLnBrk="0">
        <a:lnSpc>
          <a:spcPct val="100000"/>
        </a:lnSpc>
        <a:spcBef>
          <a:spcPts val="0"/>
        </a:spcBef>
        <a:spcAft>
          <a:spcPts val="0"/>
        </a:spcAft>
        <a:buClrTx/>
        <a:buSzTx/>
        <a:buFontTx/>
        <a:buNone/>
        <a:tabLst/>
        <a:defRPr b="0" baseline="0" cap="all" i="0" spc="400" strike="noStrike" sz="2800" u="none">
          <a:solidFill>
            <a:srgbClr val="FFFFFF"/>
          </a:solidFill>
          <a:uFillTx/>
          <a:latin typeface="Rockwell Nova Light"/>
          <a:ea typeface="Rockwell Nova Light"/>
          <a:cs typeface="Rockwell Nova Light"/>
          <a:sym typeface="Rockwell Nova Light"/>
        </a:defRPr>
      </a:lvl4pPr>
      <a:lvl5pPr marL="0" marR="0" indent="0" algn="ctr" defTabSz="914400" rtl="0" latinLnBrk="0">
        <a:lnSpc>
          <a:spcPct val="100000"/>
        </a:lnSpc>
        <a:spcBef>
          <a:spcPts val="0"/>
        </a:spcBef>
        <a:spcAft>
          <a:spcPts val="0"/>
        </a:spcAft>
        <a:buClrTx/>
        <a:buSzTx/>
        <a:buFontTx/>
        <a:buNone/>
        <a:tabLst/>
        <a:defRPr b="0" baseline="0" cap="all" i="0" spc="400" strike="noStrike" sz="2800" u="none">
          <a:solidFill>
            <a:srgbClr val="FFFFFF"/>
          </a:solidFill>
          <a:uFillTx/>
          <a:latin typeface="Rockwell Nova Light"/>
          <a:ea typeface="Rockwell Nova Light"/>
          <a:cs typeface="Rockwell Nova Light"/>
          <a:sym typeface="Rockwell Nova Light"/>
        </a:defRPr>
      </a:lvl5pPr>
      <a:lvl6pPr marL="0" marR="0" indent="0" algn="ctr" defTabSz="914400" rtl="0" latinLnBrk="0">
        <a:lnSpc>
          <a:spcPct val="100000"/>
        </a:lnSpc>
        <a:spcBef>
          <a:spcPts val="0"/>
        </a:spcBef>
        <a:spcAft>
          <a:spcPts val="0"/>
        </a:spcAft>
        <a:buClrTx/>
        <a:buSzTx/>
        <a:buFontTx/>
        <a:buNone/>
        <a:tabLst/>
        <a:defRPr b="0" baseline="0" cap="all" i="0" spc="400" strike="noStrike" sz="2800" u="none">
          <a:solidFill>
            <a:srgbClr val="FFFFFF"/>
          </a:solidFill>
          <a:uFillTx/>
          <a:latin typeface="Rockwell Nova Light"/>
          <a:ea typeface="Rockwell Nova Light"/>
          <a:cs typeface="Rockwell Nova Light"/>
          <a:sym typeface="Rockwell Nova Light"/>
        </a:defRPr>
      </a:lvl6pPr>
      <a:lvl7pPr marL="0" marR="0" indent="0" algn="ctr" defTabSz="914400" rtl="0" latinLnBrk="0">
        <a:lnSpc>
          <a:spcPct val="100000"/>
        </a:lnSpc>
        <a:spcBef>
          <a:spcPts val="0"/>
        </a:spcBef>
        <a:spcAft>
          <a:spcPts val="0"/>
        </a:spcAft>
        <a:buClrTx/>
        <a:buSzTx/>
        <a:buFontTx/>
        <a:buNone/>
        <a:tabLst/>
        <a:defRPr b="0" baseline="0" cap="all" i="0" spc="400" strike="noStrike" sz="2800" u="none">
          <a:solidFill>
            <a:srgbClr val="FFFFFF"/>
          </a:solidFill>
          <a:uFillTx/>
          <a:latin typeface="Rockwell Nova Light"/>
          <a:ea typeface="Rockwell Nova Light"/>
          <a:cs typeface="Rockwell Nova Light"/>
          <a:sym typeface="Rockwell Nova Light"/>
        </a:defRPr>
      </a:lvl7pPr>
      <a:lvl8pPr marL="0" marR="0" indent="0" algn="ctr" defTabSz="914400" rtl="0" latinLnBrk="0">
        <a:lnSpc>
          <a:spcPct val="100000"/>
        </a:lnSpc>
        <a:spcBef>
          <a:spcPts val="0"/>
        </a:spcBef>
        <a:spcAft>
          <a:spcPts val="0"/>
        </a:spcAft>
        <a:buClrTx/>
        <a:buSzTx/>
        <a:buFontTx/>
        <a:buNone/>
        <a:tabLst/>
        <a:defRPr b="0" baseline="0" cap="all" i="0" spc="400" strike="noStrike" sz="2800" u="none">
          <a:solidFill>
            <a:srgbClr val="FFFFFF"/>
          </a:solidFill>
          <a:uFillTx/>
          <a:latin typeface="Rockwell Nova Light"/>
          <a:ea typeface="Rockwell Nova Light"/>
          <a:cs typeface="Rockwell Nova Light"/>
          <a:sym typeface="Rockwell Nova Light"/>
        </a:defRPr>
      </a:lvl8pPr>
      <a:lvl9pPr marL="0" marR="0" indent="0" algn="ctr" defTabSz="914400" rtl="0" latinLnBrk="0">
        <a:lnSpc>
          <a:spcPct val="100000"/>
        </a:lnSpc>
        <a:spcBef>
          <a:spcPts val="0"/>
        </a:spcBef>
        <a:spcAft>
          <a:spcPts val="0"/>
        </a:spcAft>
        <a:buClrTx/>
        <a:buSzTx/>
        <a:buFontTx/>
        <a:buNone/>
        <a:tabLst/>
        <a:defRPr b="0" baseline="0" cap="all" i="0" spc="400" strike="noStrike" sz="2800" u="none">
          <a:solidFill>
            <a:srgbClr val="FFFFFF"/>
          </a:solidFill>
          <a:uFillTx/>
          <a:latin typeface="Rockwell Nova Light"/>
          <a:ea typeface="Rockwell Nova Light"/>
          <a:cs typeface="Rockwell Nova Light"/>
          <a:sym typeface="Rockwell Nova Light"/>
        </a:defRPr>
      </a:lvl9pPr>
    </p:titleStyle>
    <p:bodyStyle>
      <a:lvl1pPr marL="360000" marR="0" indent="-360000" algn="l" defTabSz="914400" rtl="0" latinLnBrk="0">
        <a:lnSpc>
          <a:spcPct val="125000"/>
        </a:lnSpc>
        <a:spcBef>
          <a:spcPts val="1000"/>
        </a:spcBef>
        <a:spcAft>
          <a:spcPts val="0"/>
        </a:spcAft>
        <a:buClr>
          <a:srgbClr val="EF8C6A"/>
        </a:buClr>
        <a:buSzPct val="100000"/>
        <a:buFontTx/>
        <a:buChar char="·"/>
        <a:tabLst/>
        <a:defRPr b="0" baseline="0" cap="none" i="0" spc="0" strike="noStrike" sz="2000" u="none">
          <a:solidFill>
            <a:srgbClr val="FFFFFF">
              <a:alpha val="70000"/>
            </a:srgbClr>
          </a:solidFill>
          <a:uFillTx/>
          <a:latin typeface="+mj-lt"/>
          <a:ea typeface="+mj-ea"/>
          <a:cs typeface="+mj-cs"/>
          <a:sym typeface="Avenir Next LT Pro Light"/>
        </a:defRPr>
      </a:lvl1pPr>
      <a:lvl2pPr marL="0" marR="0" indent="359999" algn="l" defTabSz="914400" rtl="0" latinLnBrk="0">
        <a:lnSpc>
          <a:spcPct val="125000"/>
        </a:lnSpc>
        <a:spcBef>
          <a:spcPts val="1000"/>
        </a:spcBef>
        <a:spcAft>
          <a:spcPts val="0"/>
        </a:spcAft>
        <a:buClr>
          <a:srgbClr val="EF8C6A"/>
        </a:buClr>
        <a:buSzTx/>
        <a:buFont typeface="Wingdings"/>
        <a:buNone/>
        <a:tabLst/>
        <a:defRPr b="0" baseline="0" cap="none" i="0" spc="0" strike="noStrike" sz="2000" u="none">
          <a:solidFill>
            <a:srgbClr val="FFFFFF">
              <a:alpha val="70000"/>
            </a:srgbClr>
          </a:solidFill>
          <a:uFillTx/>
          <a:latin typeface="+mj-lt"/>
          <a:ea typeface="+mj-ea"/>
          <a:cs typeface="+mj-cs"/>
          <a:sym typeface="Avenir Next LT Pro Light"/>
        </a:defRPr>
      </a:lvl2pPr>
      <a:lvl3pPr marL="1079999" marR="0" indent="-360000" algn="l" defTabSz="914400" rtl="0" latinLnBrk="0">
        <a:lnSpc>
          <a:spcPct val="125000"/>
        </a:lnSpc>
        <a:spcBef>
          <a:spcPts val="1000"/>
        </a:spcBef>
        <a:spcAft>
          <a:spcPts val="0"/>
        </a:spcAft>
        <a:buClr>
          <a:srgbClr val="EF8C6A"/>
        </a:buClr>
        <a:buSzPct val="100000"/>
        <a:buFontTx/>
        <a:buChar char="·"/>
        <a:tabLst/>
        <a:defRPr b="0" baseline="0" cap="none" i="0" spc="0" strike="noStrike" sz="2000" u="none">
          <a:solidFill>
            <a:srgbClr val="FFFFFF">
              <a:alpha val="70000"/>
            </a:srgbClr>
          </a:solidFill>
          <a:uFillTx/>
          <a:latin typeface="+mj-lt"/>
          <a:ea typeface="+mj-ea"/>
          <a:cs typeface="+mj-cs"/>
          <a:sym typeface="Avenir Next LT Pro Light"/>
        </a:defRPr>
      </a:lvl3pPr>
      <a:lvl4pPr marL="0" marR="0" indent="1079999" algn="l" defTabSz="914400" rtl="0" latinLnBrk="0">
        <a:lnSpc>
          <a:spcPct val="125000"/>
        </a:lnSpc>
        <a:spcBef>
          <a:spcPts val="1000"/>
        </a:spcBef>
        <a:spcAft>
          <a:spcPts val="0"/>
        </a:spcAft>
        <a:buClr>
          <a:srgbClr val="EF8C6A"/>
        </a:buClr>
        <a:buSzTx/>
        <a:buFont typeface="Wingdings"/>
        <a:buNone/>
        <a:tabLst/>
        <a:defRPr b="0" baseline="0" cap="none" i="0" spc="0" strike="noStrike" sz="2000" u="none">
          <a:solidFill>
            <a:srgbClr val="FFFFFF">
              <a:alpha val="70000"/>
            </a:srgbClr>
          </a:solidFill>
          <a:uFillTx/>
          <a:latin typeface="+mj-lt"/>
          <a:ea typeface="+mj-ea"/>
          <a:cs typeface="+mj-cs"/>
          <a:sym typeface="Avenir Next LT Pro Light"/>
        </a:defRPr>
      </a:lvl4pPr>
      <a:lvl5pPr marL="1800000" marR="0" indent="-360000" algn="l" defTabSz="914400" rtl="0" latinLnBrk="0">
        <a:lnSpc>
          <a:spcPct val="125000"/>
        </a:lnSpc>
        <a:spcBef>
          <a:spcPts val="1000"/>
        </a:spcBef>
        <a:spcAft>
          <a:spcPts val="0"/>
        </a:spcAft>
        <a:buClr>
          <a:srgbClr val="EF8C6A"/>
        </a:buClr>
        <a:buSzPct val="100000"/>
        <a:buFontTx/>
        <a:buChar char="·"/>
        <a:tabLst/>
        <a:defRPr b="0" baseline="0" cap="none" i="0" spc="0" strike="noStrike" sz="2000" u="none">
          <a:solidFill>
            <a:srgbClr val="FFFFFF">
              <a:alpha val="70000"/>
            </a:srgbClr>
          </a:solidFill>
          <a:uFillTx/>
          <a:latin typeface="+mj-lt"/>
          <a:ea typeface="+mj-ea"/>
          <a:cs typeface="+mj-cs"/>
          <a:sym typeface="Avenir Next LT Pro Light"/>
        </a:defRPr>
      </a:lvl5pPr>
      <a:lvl6pPr marL="2540000" marR="0" indent="-254000" algn="l" defTabSz="914400" rtl="0" latinLnBrk="0">
        <a:lnSpc>
          <a:spcPct val="125000"/>
        </a:lnSpc>
        <a:spcBef>
          <a:spcPts val="1000"/>
        </a:spcBef>
        <a:spcAft>
          <a:spcPts val="0"/>
        </a:spcAft>
        <a:buClr>
          <a:srgbClr val="EF8C6A"/>
        </a:buClr>
        <a:buSzPct val="100000"/>
        <a:buFontTx/>
        <a:buChar char="•"/>
        <a:tabLst/>
        <a:defRPr b="0" baseline="0" cap="none" i="0" spc="0" strike="noStrike" sz="2000" u="none">
          <a:solidFill>
            <a:srgbClr val="FFFFFF">
              <a:alpha val="70000"/>
            </a:srgbClr>
          </a:solidFill>
          <a:uFillTx/>
          <a:latin typeface="+mj-lt"/>
          <a:ea typeface="+mj-ea"/>
          <a:cs typeface="+mj-cs"/>
          <a:sym typeface="Avenir Next LT Pro Light"/>
        </a:defRPr>
      </a:lvl6pPr>
      <a:lvl7pPr marL="2997200" marR="0" indent="-254000" algn="l" defTabSz="914400" rtl="0" latinLnBrk="0">
        <a:lnSpc>
          <a:spcPct val="125000"/>
        </a:lnSpc>
        <a:spcBef>
          <a:spcPts val="1000"/>
        </a:spcBef>
        <a:spcAft>
          <a:spcPts val="0"/>
        </a:spcAft>
        <a:buClr>
          <a:srgbClr val="EF8C6A"/>
        </a:buClr>
        <a:buSzPct val="100000"/>
        <a:buFontTx/>
        <a:buChar char="•"/>
        <a:tabLst/>
        <a:defRPr b="0" baseline="0" cap="none" i="0" spc="0" strike="noStrike" sz="2000" u="none">
          <a:solidFill>
            <a:srgbClr val="FFFFFF">
              <a:alpha val="70000"/>
            </a:srgbClr>
          </a:solidFill>
          <a:uFillTx/>
          <a:latin typeface="+mj-lt"/>
          <a:ea typeface="+mj-ea"/>
          <a:cs typeface="+mj-cs"/>
          <a:sym typeface="Avenir Next LT Pro Light"/>
        </a:defRPr>
      </a:lvl7pPr>
      <a:lvl8pPr marL="3454400" marR="0" indent="-254000" algn="l" defTabSz="914400" rtl="0" latinLnBrk="0">
        <a:lnSpc>
          <a:spcPct val="125000"/>
        </a:lnSpc>
        <a:spcBef>
          <a:spcPts val="1000"/>
        </a:spcBef>
        <a:spcAft>
          <a:spcPts val="0"/>
        </a:spcAft>
        <a:buClr>
          <a:srgbClr val="EF8C6A"/>
        </a:buClr>
        <a:buSzPct val="100000"/>
        <a:buFontTx/>
        <a:buChar char="•"/>
        <a:tabLst/>
        <a:defRPr b="0" baseline="0" cap="none" i="0" spc="0" strike="noStrike" sz="2000" u="none">
          <a:solidFill>
            <a:srgbClr val="FFFFFF">
              <a:alpha val="70000"/>
            </a:srgbClr>
          </a:solidFill>
          <a:uFillTx/>
          <a:latin typeface="+mj-lt"/>
          <a:ea typeface="+mj-ea"/>
          <a:cs typeface="+mj-cs"/>
          <a:sym typeface="Avenir Next LT Pro Light"/>
        </a:defRPr>
      </a:lvl8pPr>
      <a:lvl9pPr marL="3911600" marR="0" indent="-254000" algn="l" defTabSz="914400" rtl="0" latinLnBrk="0">
        <a:lnSpc>
          <a:spcPct val="125000"/>
        </a:lnSpc>
        <a:spcBef>
          <a:spcPts val="1000"/>
        </a:spcBef>
        <a:spcAft>
          <a:spcPts val="0"/>
        </a:spcAft>
        <a:buClr>
          <a:srgbClr val="EF8C6A"/>
        </a:buClr>
        <a:buSzPct val="100000"/>
        <a:buFontTx/>
        <a:buChar char="•"/>
        <a:tabLst/>
        <a:defRPr b="0" baseline="0" cap="none" i="0" spc="0" strike="noStrike" sz="2000" u="none">
          <a:solidFill>
            <a:srgbClr val="FFFFFF">
              <a:alpha val="70000"/>
            </a:srgbClr>
          </a:solidFill>
          <a:uFillTx/>
          <a:latin typeface="+mj-lt"/>
          <a:ea typeface="+mj-ea"/>
          <a:cs typeface="+mj-cs"/>
          <a:sym typeface="Avenir Next LT Pro Light"/>
        </a:defRPr>
      </a:lvl9pPr>
    </p:bodyStyle>
    <p:otherStyle>
      <a:lvl1pPr marL="0" marR="0" indent="0" algn="r" defTabSz="914400" rtl="0" latinLnBrk="0">
        <a:lnSpc>
          <a:spcPct val="100000"/>
        </a:lnSpc>
        <a:spcBef>
          <a:spcPts val="0"/>
        </a:spcBef>
        <a:spcAft>
          <a:spcPts val="0"/>
        </a:spcAft>
        <a:buClrTx/>
        <a:buSzTx/>
        <a:buFontTx/>
        <a:buNone/>
        <a:tabLst/>
        <a:defRPr b="0" baseline="0" cap="all" i="0" spc="300" strike="noStrike" sz="1000" u="none">
          <a:solidFill>
            <a:schemeClr val="tx1"/>
          </a:solidFill>
          <a:uFillTx/>
          <a:latin typeface="+mn-lt"/>
          <a:ea typeface="+mn-ea"/>
          <a:cs typeface="+mn-cs"/>
          <a:sym typeface="Avenir Next LT Pro Light"/>
        </a:defRPr>
      </a:lvl1pPr>
      <a:lvl2pPr marL="0" marR="0" indent="457200" algn="r" defTabSz="914400" rtl="0" latinLnBrk="0">
        <a:lnSpc>
          <a:spcPct val="100000"/>
        </a:lnSpc>
        <a:spcBef>
          <a:spcPts val="0"/>
        </a:spcBef>
        <a:spcAft>
          <a:spcPts val="0"/>
        </a:spcAft>
        <a:buClrTx/>
        <a:buSzTx/>
        <a:buFontTx/>
        <a:buNone/>
        <a:tabLst/>
        <a:defRPr b="0" baseline="0" cap="all" i="0" spc="300" strike="noStrike" sz="1000" u="none">
          <a:solidFill>
            <a:schemeClr val="tx1"/>
          </a:solidFill>
          <a:uFillTx/>
          <a:latin typeface="+mn-lt"/>
          <a:ea typeface="+mn-ea"/>
          <a:cs typeface="+mn-cs"/>
          <a:sym typeface="Avenir Next LT Pro Light"/>
        </a:defRPr>
      </a:lvl2pPr>
      <a:lvl3pPr marL="0" marR="0" indent="914400" algn="r" defTabSz="914400" rtl="0" latinLnBrk="0">
        <a:lnSpc>
          <a:spcPct val="100000"/>
        </a:lnSpc>
        <a:spcBef>
          <a:spcPts val="0"/>
        </a:spcBef>
        <a:spcAft>
          <a:spcPts val="0"/>
        </a:spcAft>
        <a:buClrTx/>
        <a:buSzTx/>
        <a:buFontTx/>
        <a:buNone/>
        <a:tabLst/>
        <a:defRPr b="0" baseline="0" cap="all" i="0" spc="300" strike="noStrike" sz="1000" u="none">
          <a:solidFill>
            <a:schemeClr val="tx1"/>
          </a:solidFill>
          <a:uFillTx/>
          <a:latin typeface="+mn-lt"/>
          <a:ea typeface="+mn-ea"/>
          <a:cs typeface="+mn-cs"/>
          <a:sym typeface="Avenir Next LT Pro Light"/>
        </a:defRPr>
      </a:lvl3pPr>
      <a:lvl4pPr marL="0" marR="0" indent="1371600" algn="r" defTabSz="914400" rtl="0" latinLnBrk="0">
        <a:lnSpc>
          <a:spcPct val="100000"/>
        </a:lnSpc>
        <a:spcBef>
          <a:spcPts val="0"/>
        </a:spcBef>
        <a:spcAft>
          <a:spcPts val="0"/>
        </a:spcAft>
        <a:buClrTx/>
        <a:buSzTx/>
        <a:buFontTx/>
        <a:buNone/>
        <a:tabLst/>
        <a:defRPr b="0" baseline="0" cap="all" i="0" spc="300" strike="noStrike" sz="1000" u="none">
          <a:solidFill>
            <a:schemeClr val="tx1"/>
          </a:solidFill>
          <a:uFillTx/>
          <a:latin typeface="+mn-lt"/>
          <a:ea typeface="+mn-ea"/>
          <a:cs typeface="+mn-cs"/>
          <a:sym typeface="Avenir Next LT Pro Light"/>
        </a:defRPr>
      </a:lvl4pPr>
      <a:lvl5pPr marL="0" marR="0" indent="1828800" algn="r" defTabSz="914400" rtl="0" latinLnBrk="0">
        <a:lnSpc>
          <a:spcPct val="100000"/>
        </a:lnSpc>
        <a:spcBef>
          <a:spcPts val="0"/>
        </a:spcBef>
        <a:spcAft>
          <a:spcPts val="0"/>
        </a:spcAft>
        <a:buClrTx/>
        <a:buSzTx/>
        <a:buFontTx/>
        <a:buNone/>
        <a:tabLst/>
        <a:defRPr b="0" baseline="0" cap="all" i="0" spc="300" strike="noStrike" sz="1000" u="none">
          <a:solidFill>
            <a:schemeClr val="tx1"/>
          </a:solidFill>
          <a:uFillTx/>
          <a:latin typeface="+mn-lt"/>
          <a:ea typeface="+mn-ea"/>
          <a:cs typeface="+mn-cs"/>
          <a:sym typeface="Avenir Next LT Pro Light"/>
        </a:defRPr>
      </a:lvl5pPr>
      <a:lvl6pPr marL="0" marR="0" indent="2286000" algn="r" defTabSz="914400" rtl="0" latinLnBrk="0">
        <a:lnSpc>
          <a:spcPct val="100000"/>
        </a:lnSpc>
        <a:spcBef>
          <a:spcPts val="0"/>
        </a:spcBef>
        <a:spcAft>
          <a:spcPts val="0"/>
        </a:spcAft>
        <a:buClrTx/>
        <a:buSzTx/>
        <a:buFontTx/>
        <a:buNone/>
        <a:tabLst/>
        <a:defRPr b="0" baseline="0" cap="all" i="0" spc="300" strike="noStrike" sz="1000" u="none">
          <a:solidFill>
            <a:schemeClr val="tx1"/>
          </a:solidFill>
          <a:uFillTx/>
          <a:latin typeface="+mn-lt"/>
          <a:ea typeface="+mn-ea"/>
          <a:cs typeface="+mn-cs"/>
          <a:sym typeface="Avenir Next LT Pro Light"/>
        </a:defRPr>
      </a:lvl6pPr>
      <a:lvl7pPr marL="0" marR="0" indent="2743200" algn="r" defTabSz="914400" rtl="0" latinLnBrk="0">
        <a:lnSpc>
          <a:spcPct val="100000"/>
        </a:lnSpc>
        <a:spcBef>
          <a:spcPts val="0"/>
        </a:spcBef>
        <a:spcAft>
          <a:spcPts val="0"/>
        </a:spcAft>
        <a:buClrTx/>
        <a:buSzTx/>
        <a:buFontTx/>
        <a:buNone/>
        <a:tabLst/>
        <a:defRPr b="0" baseline="0" cap="all" i="0" spc="300" strike="noStrike" sz="1000" u="none">
          <a:solidFill>
            <a:schemeClr val="tx1"/>
          </a:solidFill>
          <a:uFillTx/>
          <a:latin typeface="+mn-lt"/>
          <a:ea typeface="+mn-ea"/>
          <a:cs typeface="+mn-cs"/>
          <a:sym typeface="Avenir Next LT Pro Light"/>
        </a:defRPr>
      </a:lvl7pPr>
      <a:lvl8pPr marL="0" marR="0" indent="3200400" algn="r" defTabSz="914400" rtl="0" latinLnBrk="0">
        <a:lnSpc>
          <a:spcPct val="100000"/>
        </a:lnSpc>
        <a:spcBef>
          <a:spcPts val="0"/>
        </a:spcBef>
        <a:spcAft>
          <a:spcPts val="0"/>
        </a:spcAft>
        <a:buClrTx/>
        <a:buSzTx/>
        <a:buFontTx/>
        <a:buNone/>
        <a:tabLst/>
        <a:defRPr b="0" baseline="0" cap="all" i="0" spc="300" strike="noStrike" sz="1000" u="none">
          <a:solidFill>
            <a:schemeClr val="tx1"/>
          </a:solidFill>
          <a:uFillTx/>
          <a:latin typeface="+mn-lt"/>
          <a:ea typeface="+mn-ea"/>
          <a:cs typeface="+mn-cs"/>
          <a:sym typeface="Avenir Next LT Pro Light"/>
        </a:defRPr>
      </a:lvl8pPr>
      <a:lvl9pPr marL="0" marR="0" indent="3657600" algn="r" defTabSz="914400" rtl="0" latinLnBrk="0">
        <a:lnSpc>
          <a:spcPct val="100000"/>
        </a:lnSpc>
        <a:spcBef>
          <a:spcPts val="0"/>
        </a:spcBef>
        <a:spcAft>
          <a:spcPts val="0"/>
        </a:spcAft>
        <a:buClrTx/>
        <a:buSzTx/>
        <a:buFontTx/>
        <a:buNone/>
        <a:tabLst/>
        <a:defRPr b="0" baseline="0" cap="all" i="0" spc="300" strike="noStrike" sz="1000" u="none">
          <a:solidFill>
            <a:schemeClr val="tx1"/>
          </a:solidFill>
          <a:uFillTx/>
          <a:latin typeface="+mn-lt"/>
          <a:ea typeface="+mn-ea"/>
          <a:cs typeface="+mn-cs"/>
          <a:sym typeface="Avenir Next LT Pro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4" name="Rectangle 1047"/>
          <p:cNvSpPr/>
          <p:nvPr/>
        </p:nvSpPr>
        <p:spPr>
          <a:xfrm>
            <a:off x="0" y="0"/>
            <a:ext cx="12192000" cy="6858000"/>
          </a:xfrm>
          <a:prstGeom prst="rect">
            <a:avLst/>
          </a:prstGeom>
          <a:solidFill>
            <a:srgbClr val="732124"/>
          </a:solidFill>
          <a:ln w="12700">
            <a:miter lim="400000"/>
          </a:ln>
        </p:spPr>
        <p:txBody>
          <a:bodyPr lIns="45719" rIns="45719" anchor="ctr"/>
          <a:lstStyle/>
          <a:p>
            <a:pPr algn="ctr">
              <a:defRPr>
                <a:solidFill>
                  <a:srgbClr val="FFFFFF"/>
                </a:solidFill>
              </a:defRPr>
            </a:pPr>
          </a:p>
        </p:txBody>
      </p:sp>
      <p:sp>
        <p:nvSpPr>
          <p:cNvPr id="115" name="Title 1"/>
          <p:cNvSpPr txBox="1"/>
          <p:nvPr>
            <p:ph type="ctrTitle"/>
          </p:nvPr>
        </p:nvSpPr>
        <p:spPr>
          <a:xfrm>
            <a:off x="1084235" y="1007734"/>
            <a:ext cx="10023531" cy="430888"/>
          </a:xfrm>
          <a:prstGeom prst="rect">
            <a:avLst/>
          </a:prstGeom>
        </p:spPr>
        <p:txBody>
          <a:bodyPr/>
          <a:lstStyle/>
          <a:p>
            <a:pPr/>
            <a:r>
              <a:t>Good disagreement?</a:t>
            </a:r>
          </a:p>
        </p:txBody>
      </p:sp>
      <p:sp>
        <p:nvSpPr>
          <p:cNvPr id="116" name="Subtitle 2"/>
          <p:cNvSpPr txBox="1"/>
          <p:nvPr>
            <p:ph type="subTitle" sz="quarter" idx="1"/>
          </p:nvPr>
        </p:nvSpPr>
        <p:spPr>
          <a:xfrm>
            <a:off x="1079500" y="2333934"/>
            <a:ext cx="10026651" cy="422361"/>
          </a:xfrm>
          <a:prstGeom prst="rect">
            <a:avLst/>
          </a:prstGeom>
        </p:spPr>
        <p:txBody>
          <a:bodyPr/>
          <a:lstStyle/>
          <a:p>
            <a:pPr/>
            <a:r>
              <a:t>Grace and Truth in a Divided Church</a:t>
            </a:r>
          </a:p>
        </p:txBody>
      </p:sp>
      <p:sp>
        <p:nvSpPr>
          <p:cNvPr id="117" name="Straight Connector 1049"/>
          <p:cNvSpPr/>
          <p:nvPr/>
        </p:nvSpPr>
        <p:spPr>
          <a:xfrm>
            <a:off x="5825999" y="1911592"/>
            <a:ext cx="540001" cy="1"/>
          </a:xfrm>
          <a:prstGeom prst="line">
            <a:avLst/>
          </a:prstGeom>
          <a:ln w="12700">
            <a:solidFill>
              <a:srgbClr val="FFFFFF"/>
            </a:solidFill>
          </a:ln>
        </p:spPr>
        <p:txBody>
          <a:bodyPr lIns="45719" rIns="45719"/>
          <a:lstStyle/>
          <a:p>
            <a:pPr>
              <a:defRPr>
                <a:solidFill>
                  <a:srgbClr val="FFFFFF"/>
                </a:solidFill>
              </a:defRPr>
            </a:pPr>
          </a:p>
        </p:txBody>
      </p:sp>
      <p:pic>
        <p:nvPicPr>
          <p:cNvPr id="118" name="Picture 2" descr="Picture 2"/>
          <p:cNvPicPr>
            <a:picLocks noChangeAspect="1"/>
          </p:cNvPicPr>
          <p:nvPr/>
        </p:nvPicPr>
        <p:blipFill>
          <a:blip r:embed="rId2">
            <a:extLst/>
          </a:blip>
          <a:stretch>
            <a:fillRect/>
          </a:stretch>
        </p:blipFill>
        <p:spPr>
          <a:xfrm>
            <a:off x="3863975" y="3433403"/>
            <a:ext cx="4460875" cy="2331168"/>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0" name="Rectangle 1039"/>
          <p:cNvSpPr/>
          <p:nvPr/>
        </p:nvSpPr>
        <p:spPr>
          <a:xfrm>
            <a:off x="0" y="0"/>
            <a:ext cx="12192000" cy="6858000"/>
          </a:xfrm>
          <a:prstGeom prst="rect">
            <a:avLst/>
          </a:prstGeom>
          <a:solidFill>
            <a:srgbClr val="732124"/>
          </a:solidFill>
          <a:ln w="12700">
            <a:miter lim="400000"/>
          </a:ln>
        </p:spPr>
        <p:txBody>
          <a:bodyPr lIns="45719" rIns="45719" anchor="ctr"/>
          <a:lstStyle/>
          <a:p>
            <a:pPr algn="ctr">
              <a:defRPr>
                <a:solidFill>
                  <a:srgbClr val="FFFFFF"/>
                </a:solidFill>
              </a:defRPr>
            </a:pPr>
          </a:p>
        </p:txBody>
      </p:sp>
      <p:sp>
        <p:nvSpPr>
          <p:cNvPr id="121" name="Title 1"/>
          <p:cNvSpPr txBox="1"/>
          <p:nvPr>
            <p:ph type="title"/>
          </p:nvPr>
        </p:nvSpPr>
        <p:spPr>
          <a:xfrm>
            <a:off x="1079999" y="592786"/>
            <a:ext cx="6120002" cy="1278851"/>
          </a:xfrm>
          <a:prstGeom prst="rect">
            <a:avLst/>
          </a:prstGeom>
        </p:spPr>
        <p:txBody>
          <a:bodyPr anchor="b"/>
          <a:lstStyle>
            <a:lvl1pPr algn="ctr"/>
          </a:lstStyle>
          <a:p>
            <a:pPr/>
            <a:r>
              <a:t>The authority of scripture</a:t>
            </a:r>
          </a:p>
        </p:txBody>
      </p:sp>
      <p:sp>
        <p:nvSpPr>
          <p:cNvPr id="122" name="Straight Connector 1041"/>
          <p:cNvSpPr/>
          <p:nvPr/>
        </p:nvSpPr>
        <p:spPr>
          <a:xfrm>
            <a:off x="3869999" y="2310207"/>
            <a:ext cx="540001" cy="1"/>
          </a:xfrm>
          <a:prstGeom prst="line">
            <a:avLst/>
          </a:prstGeom>
          <a:ln w="12700">
            <a:solidFill>
              <a:srgbClr val="FFFFFF"/>
            </a:solidFill>
          </a:ln>
        </p:spPr>
        <p:txBody>
          <a:bodyPr lIns="45719" rIns="45719"/>
          <a:lstStyle/>
          <a:p>
            <a:pPr>
              <a:defRPr>
                <a:solidFill>
                  <a:srgbClr val="FFFFFF"/>
                </a:solidFill>
              </a:defRPr>
            </a:pPr>
          </a:p>
        </p:txBody>
      </p:sp>
      <p:sp>
        <p:nvSpPr>
          <p:cNvPr id="123" name="Content Placeholder 2"/>
          <p:cNvSpPr txBox="1"/>
          <p:nvPr>
            <p:ph type="body" sz="half" idx="1"/>
          </p:nvPr>
        </p:nvSpPr>
        <p:spPr>
          <a:xfrm>
            <a:off x="1079999" y="2759075"/>
            <a:ext cx="6121401" cy="3009900"/>
          </a:xfrm>
          <a:prstGeom prst="rect">
            <a:avLst/>
          </a:prstGeom>
        </p:spPr>
        <p:txBody>
          <a:bodyPr/>
          <a:lstStyle/>
          <a:p>
            <a:pPr marL="0" indent="0">
              <a:lnSpc>
                <a:spcPct val="115000"/>
              </a:lnSpc>
              <a:buSzTx/>
              <a:buFont typeface="Wingdings"/>
              <a:buNone/>
              <a:defRPr sz="1900"/>
            </a:pPr>
            <a:r>
              <a:t>Two extremes:</a:t>
            </a:r>
          </a:p>
          <a:p>
            <a:pPr marL="359999" indent="-359999">
              <a:lnSpc>
                <a:spcPct val="115000"/>
              </a:lnSpc>
              <a:defRPr sz="1900"/>
            </a:pPr>
            <a:r>
              <a:t>God speaks  primarily through my own experience (and perhaps current cultural trends).  Scripture has no significant authority except perhaps to be a poetic backdrop for our conversations.</a:t>
            </a:r>
          </a:p>
          <a:p>
            <a:pPr marL="359999" indent="-359999">
              <a:lnSpc>
                <a:spcPct val="115000"/>
              </a:lnSpc>
              <a:defRPr sz="1900"/>
            </a:pPr>
            <a:r>
              <a:t>Scripture is the sole authority and can be interpreted only in the plain sense of the text.  All questions are summarily settled in terms of what “the Bible says.”</a:t>
            </a:r>
          </a:p>
        </p:txBody>
      </p:sp>
      <p:sp>
        <p:nvSpPr>
          <p:cNvPr id="124" name="Rectangle 1043"/>
          <p:cNvSpPr/>
          <p:nvPr/>
        </p:nvSpPr>
        <p:spPr>
          <a:xfrm>
            <a:off x="8324850" y="0"/>
            <a:ext cx="3867150" cy="6858000"/>
          </a:xfrm>
          <a:prstGeom prst="rect">
            <a:avLst/>
          </a:prstGeom>
          <a:solidFill>
            <a:srgbClr val="000000">
              <a:alpha val="20000"/>
            </a:srgbClr>
          </a:solidFill>
          <a:ln w="12700">
            <a:miter lim="400000"/>
          </a:ln>
        </p:spPr>
        <p:txBody>
          <a:bodyPr lIns="45719" rIns="45719" anchor="ctr"/>
          <a:lstStyle/>
          <a:p>
            <a:pPr algn="ctr">
              <a:defRPr>
                <a:solidFill>
                  <a:srgbClr val="000000">
                    <a:alpha val="20000"/>
                  </a:srgbClr>
                </a:solidFill>
              </a:defRPr>
            </a:pPr>
          </a:p>
        </p:txBody>
      </p:sp>
      <p:pic>
        <p:nvPicPr>
          <p:cNvPr id="125" name="Picture 2" descr="Picture 2"/>
          <p:cNvPicPr>
            <a:picLocks noChangeAspect="1"/>
          </p:cNvPicPr>
          <p:nvPr/>
        </p:nvPicPr>
        <p:blipFill>
          <a:blip r:embed="rId2">
            <a:extLst/>
          </a:blip>
          <a:stretch>
            <a:fillRect/>
          </a:stretch>
        </p:blipFill>
        <p:spPr>
          <a:xfrm>
            <a:off x="8883650" y="2045318"/>
            <a:ext cx="2767363" cy="2767364"/>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Rectangle 1027"/>
          <p:cNvSpPr/>
          <p:nvPr/>
        </p:nvSpPr>
        <p:spPr>
          <a:xfrm>
            <a:off x="0" y="0"/>
            <a:ext cx="12192000" cy="6858000"/>
          </a:xfrm>
          <a:prstGeom prst="rect">
            <a:avLst/>
          </a:prstGeom>
          <a:solidFill>
            <a:srgbClr val="732124"/>
          </a:solidFill>
          <a:ln w="12700">
            <a:miter lim="400000"/>
          </a:ln>
        </p:spPr>
        <p:txBody>
          <a:bodyPr lIns="45719" rIns="45719" anchor="ctr"/>
          <a:lstStyle/>
          <a:p>
            <a:pPr algn="ctr">
              <a:defRPr>
                <a:solidFill>
                  <a:srgbClr val="FFFFFF"/>
                </a:solidFill>
              </a:defRPr>
            </a:pPr>
          </a:p>
        </p:txBody>
      </p:sp>
      <p:sp>
        <p:nvSpPr>
          <p:cNvPr id="128" name="Title 1"/>
          <p:cNvSpPr txBox="1"/>
          <p:nvPr>
            <p:ph type="title"/>
          </p:nvPr>
        </p:nvSpPr>
        <p:spPr>
          <a:xfrm>
            <a:off x="1079999" y="540031"/>
            <a:ext cx="4426784" cy="1331607"/>
          </a:xfrm>
          <a:prstGeom prst="rect">
            <a:avLst/>
          </a:prstGeom>
        </p:spPr>
        <p:txBody>
          <a:bodyPr anchor="b"/>
          <a:lstStyle>
            <a:lvl1pPr algn="ctr"/>
          </a:lstStyle>
          <a:p>
            <a:pPr/>
            <a:r>
              <a:t>The authority of scripture</a:t>
            </a:r>
          </a:p>
        </p:txBody>
      </p:sp>
      <p:sp>
        <p:nvSpPr>
          <p:cNvPr id="129" name="Straight Connector 1028"/>
          <p:cNvSpPr/>
          <p:nvPr/>
        </p:nvSpPr>
        <p:spPr>
          <a:xfrm>
            <a:off x="3023391" y="2310207"/>
            <a:ext cx="540001" cy="1"/>
          </a:xfrm>
          <a:prstGeom prst="line">
            <a:avLst/>
          </a:prstGeom>
          <a:ln w="12700">
            <a:solidFill>
              <a:srgbClr val="FFFFFF"/>
            </a:solidFill>
          </a:ln>
        </p:spPr>
        <p:txBody>
          <a:bodyPr lIns="45719" rIns="45719"/>
          <a:lstStyle/>
          <a:p>
            <a:pPr>
              <a:defRPr>
                <a:solidFill>
                  <a:srgbClr val="FFFFFF"/>
                </a:solidFill>
              </a:defRPr>
            </a:pPr>
          </a:p>
        </p:txBody>
      </p:sp>
      <p:sp>
        <p:nvSpPr>
          <p:cNvPr id="130" name="Content Placeholder 2"/>
          <p:cNvSpPr txBox="1"/>
          <p:nvPr>
            <p:ph type="body" sz="quarter" idx="1"/>
          </p:nvPr>
        </p:nvSpPr>
        <p:spPr>
          <a:xfrm>
            <a:off x="1080000" y="2759075"/>
            <a:ext cx="4460874" cy="3009900"/>
          </a:xfrm>
          <a:prstGeom prst="rect">
            <a:avLst/>
          </a:prstGeom>
        </p:spPr>
        <p:txBody>
          <a:bodyPr/>
          <a:lstStyle/>
          <a:p>
            <a:pPr marL="0" indent="0">
              <a:buSzTx/>
              <a:buFont typeface="Wingdings"/>
              <a:buNone/>
            </a:pPr>
            <a:r>
              <a:t>Let’s pick an issue of contemporary importance.  </a:t>
            </a:r>
          </a:p>
          <a:p>
            <a:pPr marL="0" indent="0">
              <a:buSzTx/>
              <a:buFont typeface="Wingdings"/>
              <a:buNone/>
            </a:pPr>
            <a:r>
              <a:t>How can we wrestle with this issue in a way that is faithful to the authority of Scripture and is sensitive to context and people’s experiences?</a:t>
            </a:r>
          </a:p>
        </p:txBody>
      </p:sp>
      <p:sp>
        <p:nvSpPr>
          <p:cNvPr id="131" name="Rectangle 1029"/>
          <p:cNvSpPr/>
          <p:nvPr/>
        </p:nvSpPr>
        <p:spPr>
          <a:xfrm>
            <a:off x="6654794" y="0"/>
            <a:ext cx="5537206" cy="6858000"/>
          </a:xfrm>
          <a:prstGeom prst="rect">
            <a:avLst/>
          </a:prstGeom>
          <a:solidFill>
            <a:srgbClr val="000000">
              <a:alpha val="20000"/>
            </a:srgbClr>
          </a:solidFill>
          <a:ln w="12700">
            <a:miter lim="400000"/>
          </a:ln>
        </p:spPr>
        <p:txBody>
          <a:bodyPr lIns="45719" rIns="45719" anchor="ctr"/>
          <a:lstStyle/>
          <a:p>
            <a:pPr algn="ctr">
              <a:defRPr>
                <a:solidFill>
                  <a:srgbClr val="000000">
                    <a:alpha val="20000"/>
                  </a:srgbClr>
                </a:solidFill>
              </a:defRPr>
            </a:pPr>
          </a:p>
        </p:txBody>
      </p:sp>
      <p:pic>
        <p:nvPicPr>
          <p:cNvPr id="132" name="Picture 2" descr="Picture 2"/>
          <p:cNvPicPr>
            <a:picLocks noChangeAspect="1"/>
          </p:cNvPicPr>
          <p:nvPr/>
        </p:nvPicPr>
        <p:blipFill>
          <a:blip r:embed="rId2">
            <a:extLst/>
          </a:blip>
          <a:stretch>
            <a:fillRect/>
          </a:stretch>
        </p:blipFill>
        <p:spPr>
          <a:xfrm>
            <a:off x="7198863" y="1202957"/>
            <a:ext cx="4452149" cy="4452149"/>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Rectangle 2054"/>
          <p:cNvSpPr/>
          <p:nvPr/>
        </p:nvSpPr>
        <p:spPr>
          <a:xfrm>
            <a:off x="0" y="0"/>
            <a:ext cx="12192000" cy="6858000"/>
          </a:xfrm>
          <a:prstGeom prst="rect">
            <a:avLst/>
          </a:prstGeom>
          <a:solidFill>
            <a:srgbClr val="732124"/>
          </a:solidFill>
          <a:ln w="12700">
            <a:miter lim="400000"/>
          </a:ln>
        </p:spPr>
        <p:txBody>
          <a:bodyPr lIns="45719" rIns="45719" anchor="ctr"/>
          <a:lstStyle/>
          <a:p>
            <a:pPr algn="ctr">
              <a:defRPr>
                <a:solidFill>
                  <a:srgbClr val="FFFFFF"/>
                </a:solidFill>
              </a:defRPr>
            </a:pPr>
          </a:p>
        </p:txBody>
      </p:sp>
      <p:sp>
        <p:nvSpPr>
          <p:cNvPr id="135" name="Title 1"/>
          <p:cNvSpPr txBox="1"/>
          <p:nvPr>
            <p:ph type="title"/>
          </p:nvPr>
        </p:nvSpPr>
        <p:spPr>
          <a:xfrm>
            <a:off x="1079999" y="1011236"/>
            <a:ext cx="4426784" cy="1292663"/>
          </a:xfrm>
          <a:prstGeom prst="rect">
            <a:avLst/>
          </a:prstGeom>
        </p:spPr>
        <p:txBody>
          <a:bodyPr/>
          <a:lstStyle/>
          <a:p>
            <a:pPr/>
            <a:r>
              <a:t>A safe space?</a:t>
            </a:r>
          </a:p>
        </p:txBody>
      </p:sp>
      <p:pic>
        <p:nvPicPr>
          <p:cNvPr id="136" name="Picture 2" descr="Picture 2"/>
          <p:cNvPicPr>
            <a:picLocks noChangeAspect="1"/>
          </p:cNvPicPr>
          <p:nvPr/>
        </p:nvPicPr>
        <p:blipFill>
          <a:blip r:embed="rId2">
            <a:extLst/>
          </a:blip>
          <a:srcRect l="0" t="1011" r="0" b="0"/>
          <a:stretch>
            <a:fillRect/>
          </a:stretch>
        </p:blipFill>
        <p:spPr>
          <a:xfrm>
            <a:off x="1079499" y="2843213"/>
            <a:ext cx="4457657" cy="2925733"/>
          </a:xfrm>
          <a:prstGeom prst="rect">
            <a:avLst/>
          </a:prstGeom>
          <a:ln w="12700">
            <a:miter lim="400000"/>
          </a:ln>
        </p:spPr>
      </p:pic>
      <p:sp>
        <p:nvSpPr>
          <p:cNvPr id="137" name="Content Placeholder 2"/>
          <p:cNvSpPr txBox="1"/>
          <p:nvPr>
            <p:ph type="body" sz="half" idx="1"/>
          </p:nvPr>
        </p:nvSpPr>
        <p:spPr>
          <a:xfrm>
            <a:off x="6095999" y="987422"/>
            <a:ext cx="5555014" cy="4781553"/>
          </a:xfrm>
          <a:prstGeom prst="rect">
            <a:avLst/>
          </a:prstGeom>
        </p:spPr>
        <p:txBody>
          <a:bodyPr/>
          <a:lstStyle/>
          <a:p>
            <a:pPr marL="0" indent="0">
              <a:buSzTx/>
              <a:buFont typeface="Wingdings"/>
              <a:buNone/>
            </a:pPr>
            <a:r>
              <a:t>The authors seem to be generating a genuinely safe space in their discourse: one in which each intentionally welcomes the other to express ideas they find bizarre or even repugnant and to respond to such ideas with curiosity and friendly debate.</a:t>
            </a:r>
          </a:p>
          <a:p>
            <a:pPr marL="0" indent="0">
              <a:buSzTx/>
              <a:buFont typeface="Wingdings"/>
              <a:buNone/>
            </a:pPr>
            <a:r>
              <a:t>Such a space isn’t “safe” by the modern secular definition at all.  It is a place where we are constantly being challenged and kept off balance.  To what extent is today’s church called to be a safe space in this sense?  What are the boundaries on this?</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9" name="Title 1"/>
          <p:cNvSpPr txBox="1"/>
          <p:nvPr>
            <p:ph type="title"/>
          </p:nvPr>
        </p:nvSpPr>
        <p:spPr>
          <a:xfrm>
            <a:off x="1079999" y="1011236"/>
            <a:ext cx="4426784" cy="1292663"/>
          </a:xfrm>
          <a:prstGeom prst="rect">
            <a:avLst/>
          </a:prstGeom>
        </p:spPr>
        <p:txBody>
          <a:bodyPr/>
          <a:lstStyle/>
          <a:p>
            <a:pPr/>
            <a:r>
              <a:t>A safe space?</a:t>
            </a:r>
          </a:p>
        </p:txBody>
      </p:sp>
      <p:pic>
        <p:nvPicPr>
          <p:cNvPr id="140" name="Picture 2" descr="Picture 2"/>
          <p:cNvPicPr>
            <a:picLocks noChangeAspect="1"/>
          </p:cNvPicPr>
          <p:nvPr/>
        </p:nvPicPr>
        <p:blipFill>
          <a:blip r:embed="rId2">
            <a:extLst/>
          </a:blip>
          <a:srcRect l="0" t="1011" r="0" b="0"/>
          <a:stretch>
            <a:fillRect/>
          </a:stretch>
        </p:blipFill>
        <p:spPr>
          <a:xfrm>
            <a:off x="1079499" y="2843213"/>
            <a:ext cx="4457657" cy="2925733"/>
          </a:xfrm>
          <a:prstGeom prst="rect">
            <a:avLst/>
          </a:prstGeom>
          <a:ln w="12700">
            <a:miter lim="400000"/>
          </a:ln>
        </p:spPr>
      </p:pic>
      <p:sp>
        <p:nvSpPr>
          <p:cNvPr id="141" name="Content Placeholder 2"/>
          <p:cNvSpPr txBox="1"/>
          <p:nvPr>
            <p:ph type="body" sz="half" idx="1"/>
          </p:nvPr>
        </p:nvSpPr>
        <p:spPr>
          <a:xfrm>
            <a:off x="6095999" y="987422"/>
            <a:ext cx="5555014" cy="4781553"/>
          </a:xfrm>
          <a:prstGeom prst="rect">
            <a:avLst/>
          </a:prstGeom>
        </p:spPr>
        <p:txBody>
          <a:bodyPr/>
          <a:lstStyle/>
          <a:p>
            <a:pPr marL="0" indent="0">
              <a:lnSpc>
                <a:spcPct val="100000"/>
              </a:lnSpc>
              <a:buSzTx/>
              <a:buFont typeface="Wingdings"/>
              <a:buNone/>
              <a:defRPr sz="1800"/>
            </a:pPr>
            <a:r>
              <a:t>Church is called to be a safe space in both senses, and it is a very difficult balance to strike:</a:t>
            </a:r>
          </a:p>
          <a:p>
            <a:pPr marL="359999" indent="-359999">
              <a:lnSpc>
                <a:spcPct val="100000"/>
              </a:lnSpc>
              <a:defRPr sz="1800"/>
            </a:pPr>
            <a:r>
              <a:t>Provide comfort for the gathered people, i.e. affirm their faith and beliefs, or at least assure them that God loves them exactly as they are.</a:t>
            </a:r>
          </a:p>
          <a:p>
            <a:pPr marL="359999" indent="-359999">
              <a:lnSpc>
                <a:spcPct val="100000"/>
              </a:lnSpc>
              <a:defRPr sz="1800"/>
            </a:pPr>
            <a:r>
              <a:t>Challenge God’s people by placing them in close personal relationships, relationships that must be grounded in love, with those who espouse deeply conflicting propositions (how would you feel for example if we invited each of this chapter’s authors to preach on her beliefs about the role of women in church and family?).</a:t>
            </a:r>
          </a:p>
          <a:p>
            <a:pPr marL="0" indent="0">
              <a:lnSpc>
                <a:spcPct val="100000"/>
              </a:lnSpc>
              <a:buSzTx/>
              <a:buFont typeface="Wingdings"/>
              <a:buNone/>
              <a:defRPr sz="1800"/>
            </a:pPr>
            <a:r>
              <a:t>How do you wish to see our church strike this balance?</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Title 1"/>
          <p:cNvSpPr txBox="1"/>
          <p:nvPr>
            <p:ph type="title"/>
          </p:nvPr>
        </p:nvSpPr>
        <p:spPr>
          <a:xfrm>
            <a:off x="1079999" y="1011236"/>
            <a:ext cx="4426784" cy="1292663"/>
          </a:xfrm>
          <a:prstGeom prst="rect">
            <a:avLst/>
          </a:prstGeom>
        </p:spPr>
        <p:txBody>
          <a:bodyPr/>
          <a:lstStyle/>
          <a:p>
            <a:pPr/>
            <a:r>
              <a:t>A safe space?</a:t>
            </a:r>
          </a:p>
        </p:txBody>
      </p:sp>
      <p:pic>
        <p:nvPicPr>
          <p:cNvPr id="144" name="Picture 2" descr="Picture 2"/>
          <p:cNvPicPr>
            <a:picLocks noChangeAspect="1"/>
          </p:cNvPicPr>
          <p:nvPr/>
        </p:nvPicPr>
        <p:blipFill>
          <a:blip r:embed="rId2">
            <a:extLst/>
          </a:blip>
          <a:srcRect l="0" t="1011" r="0" b="0"/>
          <a:stretch>
            <a:fillRect/>
          </a:stretch>
        </p:blipFill>
        <p:spPr>
          <a:xfrm>
            <a:off x="1079499" y="2843213"/>
            <a:ext cx="4457657" cy="2925733"/>
          </a:xfrm>
          <a:prstGeom prst="rect">
            <a:avLst/>
          </a:prstGeom>
          <a:ln w="12700">
            <a:miter lim="400000"/>
          </a:ln>
        </p:spPr>
      </p:pic>
      <p:sp>
        <p:nvSpPr>
          <p:cNvPr id="145" name="Content Placeholder 2"/>
          <p:cNvSpPr txBox="1"/>
          <p:nvPr>
            <p:ph type="body" sz="half" idx="1"/>
          </p:nvPr>
        </p:nvSpPr>
        <p:spPr>
          <a:xfrm>
            <a:off x="6095999" y="987422"/>
            <a:ext cx="5555014" cy="4781553"/>
          </a:xfrm>
          <a:prstGeom prst="rect">
            <a:avLst/>
          </a:prstGeom>
        </p:spPr>
        <p:txBody>
          <a:bodyPr/>
          <a:lstStyle/>
          <a:p>
            <a:pPr marL="0" indent="0">
              <a:buSzTx/>
              <a:buFont typeface="Wingdings"/>
              <a:buNone/>
            </a:pPr>
            <a:r>
              <a:t>Are there ways in which you don’t find the space safe for yourself and your beliefs</a:t>
            </a:r>
          </a:p>
          <a:p>
            <a:pPr/>
            <a:r>
              <a:t>At St. Bart’s?</a:t>
            </a:r>
          </a:p>
          <a:p>
            <a:pPr/>
            <a:r>
              <a:t>In our Diocese?</a:t>
            </a:r>
          </a:p>
          <a:p>
            <a:pPr/>
            <a:r>
              <a:t>In the wider Church?</a:t>
            </a:r>
          </a:p>
          <a:p>
            <a:pPr/>
            <a:r>
              <a:t>In Livermore?</a:t>
            </a:r>
          </a:p>
          <a:p>
            <a:pPr/>
            <a:r>
              <a:t>In our nation/the world?</a:t>
            </a:r>
          </a:p>
          <a:p>
            <a:pPr marL="0" indent="0">
              <a:buSzTx/>
              <a:buFont typeface="Wingdings"/>
              <a:buNone/>
            </a:pPr>
            <a:r>
              <a:t>What do you believe is the best course of action based on your answers?</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7" name="Rectangle 4102"/>
          <p:cNvSpPr/>
          <p:nvPr/>
        </p:nvSpPr>
        <p:spPr>
          <a:xfrm>
            <a:off x="0" y="0"/>
            <a:ext cx="12192000" cy="6858000"/>
          </a:xfrm>
          <a:prstGeom prst="rect">
            <a:avLst/>
          </a:prstGeom>
          <a:solidFill>
            <a:srgbClr val="732124"/>
          </a:solidFill>
          <a:ln w="12700">
            <a:miter lim="400000"/>
          </a:ln>
        </p:spPr>
        <p:txBody>
          <a:bodyPr lIns="45719" rIns="45719" anchor="ctr"/>
          <a:lstStyle/>
          <a:p>
            <a:pPr algn="ctr">
              <a:defRPr>
                <a:solidFill>
                  <a:srgbClr val="FFFFFF"/>
                </a:solidFill>
              </a:defRPr>
            </a:pPr>
          </a:p>
        </p:txBody>
      </p:sp>
      <p:sp>
        <p:nvSpPr>
          <p:cNvPr id="148" name="Title 1"/>
          <p:cNvSpPr txBox="1"/>
          <p:nvPr>
            <p:ph type="title"/>
          </p:nvPr>
        </p:nvSpPr>
        <p:spPr>
          <a:xfrm>
            <a:off x="1079999" y="1011236"/>
            <a:ext cx="4426784" cy="1292663"/>
          </a:xfrm>
          <a:prstGeom prst="rect">
            <a:avLst/>
          </a:prstGeom>
        </p:spPr>
        <p:txBody>
          <a:bodyPr/>
          <a:lstStyle/>
          <a:p>
            <a:pPr/>
            <a:r>
              <a:t>The heavy cost of good disagreement</a:t>
            </a:r>
          </a:p>
        </p:txBody>
      </p:sp>
      <p:pic>
        <p:nvPicPr>
          <p:cNvPr id="149" name="Picture 2" descr="Picture 2"/>
          <p:cNvPicPr>
            <a:picLocks noChangeAspect="1"/>
          </p:cNvPicPr>
          <p:nvPr/>
        </p:nvPicPr>
        <p:blipFill>
          <a:blip r:embed="rId2">
            <a:extLst/>
          </a:blip>
          <a:srcRect l="0" t="16420" r="0" b="17946"/>
          <a:stretch>
            <a:fillRect/>
          </a:stretch>
        </p:blipFill>
        <p:spPr>
          <a:xfrm>
            <a:off x="1079499" y="2843213"/>
            <a:ext cx="4457702" cy="2925763"/>
          </a:xfrm>
          <a:prstGeom prst="rect">
            <a:avLst/>
          </a:prstGeom>
          <a:ln w="12700">
            <a:miter lim="400000"/>
          </a:ln>
        </p:spPr>
      </p:pic>
      <p:sp>
        <p:nvSpPr>
          <p:cNvPr id="150" name="Content Placeholder 2"/>
          <p:cNvSpPr txBox="1"/>
          <p:nvPr>
            <p:ph type="body" sz="half" idx="1"/>
          </p:nvPr>
        </p:nvSpPr>
        <p:spPr>
          <a:xfrm>
            <a:off x="6095999" y="987422"/>
            <a:ext cx="5555014" cy="4781553"/>
          </a:xfrm>
          <a:prstGeom prst="rect">
            <a:avLst/>
          </a:prstGeom>
        </p:spPr>
        <p:txBody>
          <a:bodyPr/>
          <a:lstStyle/>
          <a:p>
            <a:pPr marL="0" indent="0">
              <a:buSzTx/>
              <a:buFont typeface="Wingdings"/>
              <a:buNone/>
            </a:pPr>
            <a:r>
              <a:t>The authors point out that Good Disagreement can be very costly.  Sometimes it results in everyone on both sides of a heated debate turning against us.  Are you willing to share examples of where your attempts at Good Disagreement have come at a cost in terms of relationships, respect, material wealth, and perhaps even personal safety?</a:t>
            </a:r>
          </a:p>
          <a:p>
            <a:pPr marL="0" indent="0">
              <a:buSzTx/>
              <a:buFont typeface="Wingdings"/>
              <a:buNone/>
            </a:pPr>
            <a:r>
              <a:t>What spiritual tools do you find helpful in such moments?</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LeafVTI">
  <a:themeElements>
    <a:clrScheme name="LeafVTI">
      <a:dk1>
        <a:srgbClr val="000000"/>
      </a:dk1>
      <a:lt1>
        <a:srgbClr val="732124"/>
      </a:lt1>
      <a:dk2>
        <a:srgbClr val="A7A7A7"/>
      </a:dk2>
      <a:lt2>
        <a:srgbClr val="535353"/>
      </a:lt2>
      <a:accent1>
        <a:srgbClr val="D34817"/>
      </a:accent1>
      <a:accent2>
        <a:srgbClr val="A68D65"/>
      </a:accent2>
      <a:accent3>
        <a:srgbClr val="728377"/>
      </a:accent3>
      <a:accent4>
        <a:srgbClr val="B4797B"/>
      </a:accent4>
      <a:accent5>
        <a:srgbClr val="CE8439"/>
      </a:accent5>
      <a:accent6>
        <a:srgbClr val="CF3A2A"/>
      </a:accent6>
      <a:hlink>
        <a:srgbClr val="0000FF"/>
      </a:hlink>
      <a:folHlink>
        <a:srgbClr val="FF00FF"/>
      </a:folHlink>
    </a:clrScheme>
    <a:fontScheme name="LeafVTI">
      <a:majorFont>
        <a:latin typeface="Avenir Next LT Pro Light"/>
        <a:ea typeface="Avenir Next LT Pro Light"/>
        <a:cs typeface="Avenir Next LT Pro Light"/>
      </a:majorFont>
      <a:minorFont>
        <a:latin typeface="Helvetica"/>
        <a:ea typeface="Helvetica"/>
        <a:cs typeface="Helvetica"/>
      </a:minorFont>
    </a:fontScheme>
    <a:fmtScheme name="LeafVTI">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0795" cap="flat">
          <a:solidFill>
            <a:schemeClr val="accent1"/>
          </a:solidFill>
          <a:prstDash val="solid"/>
          <a:round/>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Next LT Pro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0795"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Next LT Pro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LeafVTI">
  <a:themeElements>
    <a:clrScheme name="LeafVTI">
      <a:dk1>
        <a:srgbClr val="000000"/>
      </a:dk1>
      <a:lt1>
        <a:srgbClr val="FFFFFF"/>
      </a:lt1>
      <a:dk2>
        <a:srgbClr val="A7A7A7"/>
      </a:dk2>
      <a:lt2>
        <a:srgbClr val="535353"/>
      </a:lt2>
      <a:accent1>
        <a:srgbClr val="D34817"/>
      </a:accent1>
      <a:accent2>
        <a:srgbClr val="A68D65"/>
      </a:accent2>
      <a:accent3>
        <a:srgbClr val="728377"/>
      </a:accent3>
      <a:accent4>
        <a:srgbClr val="B4797B"/>
      </a:accent4>
      <a:accent5>
        <a:srgbClr val="CE8439"/>
      </a:accent5>
      <a:accent6>
        <a:srgbClr val="CF3A2A"/>
      </a:accent6>
      <a:hlink>
        <a:srgbClr val="0000FF"/>
      </a:hlink>
      <a:folHlink>
        <a:srgbClr val="FF00FF"/>
      </a:folHlink>
    </a:clrScheme>
    <a:fontScheme name="LeafVTI">
      <a:majorFont>
        <a:latin typeface="Avenir Next LT Pro Light"/>
        <a:ea typeface="Avenir Next LT Pro Light"/>
        <a:cs typeface="Avenir Next LT Pro Light"/>
      </a:majorFont>
      <a:minorFont>
        <a:latin typeface="Helvetica"/>
        <a:ea typeface="Helvetica"/>
        <a:cs typeface="Helvetica"/>
      </a:minorFont>
    </a:fontScheme>
    <a:fmtScheme name="LeafVTI">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0795" cap="flat">
          <a:solidFill>
            <a:schemeClr val="accent1"/>
          </a:solidFill>
          <a:prstDash val="solid"/>
          <a:round/>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Next LT Pro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0795"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Next LT Pro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