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178088-30AD-41A0-99F9-240981BE5900}" v="6" dt="2023-11-13T05:12:32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Lobban" userId="6a24ccb3d9680985" providerId="LiveId" clId="{B0178088-30AD-41A0-99F9-240981BE5900}"/>
    <pc:docChg chg="custSel addSld delSld modSld">
      <pc:chgData name="Andrew Lobban" userId="6a24ccb3d9680985" providerId="LiveId" clId="{B0178088-30AD-41A0-99F9-240981BE5900}" dt="2023-11-13T05:14:21.669" v="1450" actId="20577"/>
      <pc:docMkLst>
        <pc:docMk/>
      </pc:docMkLst>
      <pc:sldChg chg="del">
        <pc:chgData name="Andrew Lobban" userId="6a24ccb3d9680985" providerId="LiveId" clId="{B0178088-30AD-41A0-99F9-240981BE5900}" dt="2023-11-07T05:01:32.653" v="1" actId="47"/>
        <pc:sldMkLst>
          <pc:docMk/>
          <pc:sldMk cId="100408301" sldId="257"/>
        </pc:sldMkLst>
      </pc:sldChg>
      <pc:sldChg chg="addSp modSp new mod setBg">
        <pc:chgData name="Andrew Lobban" userId="6a24ccb3d9680985" providerId="LiveId" clId="{B0178088-30AD-41A0-99F9-240981BE5900}" dt="2023-11-13T05:00:52.194" v="102" actId="26606"/>
        <pc:sldMkLst>
          <pc:docMk/>
          <pc:sldMk cId="3196591259" sldId="257"/>
        </pc:sldMkLst>
        <pc:spChg chg="mod">
          <ac:chgData name="Andrew Lobban" userId="6a24ccb3d9680985" providerId="LiveId" clId="{B0178088-30AD-41A0-99F9-240981BE5900}" dt="2023-11-13T05:00:52.194" v="102" actId="26606"/>
          <ac:spMkLst>
            <pc:docMk/>
            <pc:sldMk cId="3196591259" sldId="257"/>
            <ac:spMk id="2" creationId="{97EDAA82-987D-679D-F5FB-FA05D46E52EB}"/>
          </ac:spMkLst>
        </pc:spChg>
        <pc:spChg chg="mod ord">
          <ac:chgData name="Andrew Lobban" userId="6a24ccb3d9680985" providerId="LiveId" clId="{B0178088-30AD-41A0-99F9-240981BE5900}" dt="2023-11-13T05:00:52.194" v="102" actId="26606"/>
          <ac:spMkLst>
            <pc:docMk/>
            <pc:sldMk cId="3196591259" sldId="257"/>
            <ac:spMk id="3" creationId="{C0C9253F-C344-53DB-506E-C9B1ED146890}"/>
          </ac:spMkLst>
        </pc:spChg>
        <pc:spChg chg="add">
          <ac:chgData name="Andrew Lobban" userId="6a24ccb3d9680985" providerId="LiveId" clId="{B0178088-30AD-41A0-99F9-240981BE5900}" dt="2023-11-13T05:00:52.194" v="102" actId="26606"/>
          <ac:spMkLst>
            <pc:docMk/>
            <pc:sldMk cId="3196591259" sldId="257"/>
            <ac:spMk id="5127" creationId="{369F5FE0-EBCF-4A14-AF3D-1ADCD6443E6F}"/>
          </ac:spMkLst>
        </pc:spChg>
        <pc:picChg chg="add mod">
          <ac:chgData name="Andrew Lobban" userId="6a24ccb3d9680985" providerId="LiveId" clId="{B0178088-30AD-41A0-99F9-240981BE5900}" dt="2023-11-13T05:00:52.194" v="102" actId="26606"/>
          <ac:picMkLst>
            <pc:docMk/>
            <pc:sldMk cId="3196591259" sldId="257"/>
            <ac:picMk id="5122" creationId="{2088CD32-3FC6-3ED9-6FA7-D299D46AD2FE}"/>
          </ac:picMkLst>
        </pc:picChg>
      </pc:sldChg>
      <pc:sldChg chg="del">
        <pc:chgData name="Andrew Lobban" userId="6a24ccb3d9680985" providerId="LiveId" clId="{B0178088-30AD-41A0-99F9-240981BE5900}" dt="2023-11-07T05:01:34.437" v="5" actId="47"/>
        <pc:sldMkLst>
          <pc:docMk/>
          <pc:sldMk cId="3498350809" sldId="258"/>
        </pc:sldMkLst>
      </pc:sldChg>
      <pc:sldChg chg="addSp delSp modSp new mod">
        <pc:chgData name="Andrew Lobban" userId="6a24ccb3d9680985" providerId="LiveId" clId="{B0178088-30AD-41A0-99F9-240981BE5900}" dt="2023-11-13T05:06:13.790" v="458" actId="26606"/>
        <pc:sldMkLst>
          <pc:docMk/>
          <pc:sldMk cId="3974399301" sldId="258"/>
        </pc:sldMkLst>
        <pc:spChg chg="mod">
          <ac:chgData name="Andrew Lobban" userId="6a24ccb3d9680985" providerId="LiveId" clId="{B0178088-30AD-41A0-99F9-240981BE5900}" dt="2023-11-13T05:03:55.140" v="177" actId="20577"/>
          <ac:spMkLst>
            <pc:docMk/>
            <pc:sldMk cId="3974399301" sldId="258"/>
            <ac:spMk id="2" creationId="{61820B0B-AAE5-63D6-04AB-EB21868B2D10}"/>
          </ac:spMkLst>
        </pc:spChg>
        <pc:spChg chg="del mod">
          <ac:chgData name="Andrew Lobban" userId="6a24ccb3d9680985" providerId="LiveId" clId="{B0178088-30AD-41A0-99F9-240981BE5900}" dt="2023-11-13T05:06:13.790" v="458" actId="26606"/>
          <ac:spMkLst>
            <pc:docMk/>
            <pc:sldMk cId="3974399301" sldId="258"/>
            <ac:spMk id="3" creationId="{76AA74F3-F827-0492-CA01-527EE42F1AB2}"/>
          </ac:spMkLst>
        </pc:spChg>
        <pc:graphicFrameChg chg="add">
          <ac:chgData name="Andrew Lobban" userId="6a24ccb3d9680985" providerId="LiveId" clId="{B0178088-30AD-41A0-99F9-240981BE5900}" dt="2023-11-13T05:06:13.790" v="458" actId="26606"/>
          <ac:graphicFrameMkLst>
            <pc:docMk/>
            <pc:sldMk cId="3974399301" sldId="258"/>
            <ac:graphicFrameMk id="6148" creationId="{E1ED8ED4-E04A-0E7B-BAF5-1CBD4F7839D2}"/>
          </ac:graphicFrameMkLst>
        </pc:graphicFrameChg>
        <pc:picChg chg="add">
          <ac:chgData name="Andrew Lobban" userId="6a24ccb3d9680985" providerId="LiveId" clId="{B0178088-30AD-41A0-99F9-240981BE5900}" dt="2023-11-13T05:06:01.154" v="457"/>
          <ac:picMkLst>
            <pc:docMk/>
            <pc:sldMk cId="3974399301" sldId="258"/>
            <ac:picMk id="6146" creationId="{D0697AD4-8E07-DA95-EA79-757141ECF67F}"/>
          </ac:picMkLst>
        </pc:picChg>
      </pc:sldChg>
      <pc:sldChg chg="del">
        <pc:chgData name="Andrew Lobban" userId="6a24ccb3d9680985" providerId="LiveId" clId="{B0178088-30AD-41A0-99F9-240981BE5900}" dt="2023-11-07T05:01:33.909" v="4" actId="47"/>
        <pc:sldMkLst>
          <pc:docMk/>
          <pc:sldMk cId="88670544" sldId="259"/>
        </pc:sldMkLst>
      </pc:sldChg>
      <pc:sldChg chg="addSp modSp new mod setBg">
        <pc:chgData name="Andrew Lobban" userId="6a24ccb3d9680985" providerId="LiveId" clId="{B0178088-30AD-41A0-99F9-240981BE5900}" dt="2023-11-13T05:10:18.488" v="917" actId="26606"/>
        <pc:sldMkLst>
          <pc:docMk/>
          <pc:sldMk cId="3017209260" sldId="259"/>
        </pc:sldMkLst>
        <pc:spChg chg="mod">
          <ac:chgData name="Andrew Lobban" userId="6a24ccb3d9680985" providerId="LiveId" clId="{B0178088-30AD-41A0-99F9-240981BE5900}" dt="2023-11-13T05:10:18.488" v="917" actId="26606"/>
          <ac:spMkLst>
            <pc:docMk/>
            <pc:sldMk cId="3017209260" sldId="259"/>
            <ac:spMk id="2" creationId="{418B82AB-04F0-CD45-0FF0-730C30E2B2FB}"/>
          </ac:spMkLst>
        </pc:spChg>
        <pc:spChg chg="mod ord">
          <ac:chgData name="Andrew Lobban" userId="6a24ccb3d9680985" providerId="LiveId" clId="{B0178088-30AD-41A0-99F9-240981BE5900}" dt="2023-11-13T05:10:18.488" v="917" actId="26606"/>
          <ac:spMkLst>
            <pc:docMk/>
            <pc:sldMk cId="3017209260" sldId="259"/>
            <ac:spMk id="3" creationId="{11D883F3-4304-9E14-4B2C-9987F43AB9CE}"/>
          </ac:spMkLst>
        </pc:spChg>
        <pc:spChg chg="add">
          <ac:chgData name="Andrew Lobban" userId="6a24ccb3d9680985" providerId="LiveId" clId="{B0178088-30AD-41A0-99F9-240981BE5900}" dt="2023-11-13T05:10:18.488" v="917" actId="26606"/>
          <ac:spMkLst>
            <pc:docMk/>
            <pc:sldMk cId="3017209260" sldId="259"/>
            <ac:spMk id="7175" creationId="{369F5FE0-EBCF-4A14-AF3D-1ADCD6443E6F}"/>
          </ac:spMkLst>
        </pc:spChg>
        <pc:picChg chg="add mod">
          <ac:chgData name="Andrew Lobban" userId="6a24ccb3d9680985" providerId="LiveId" clId="{B0178088-30AD-41A0-99F9-240981BE5900}" dt="2023-11-13T05:10:18.488" v="917" actId="26606"/>
          <ac:picMkLst>
            <pc:docMk/>
            <pc:sldMk cId="3017209260" sldId="259"/>
            <ac:picMk id="7170" creationId="{2F262086-686F-EEF2-313D-5D0A46907DEC}"/>
          </ac:picMkLst>
        </pc:picChg>
      </pc:sldChg>
      <pc:sldChg chg="del">
        <pc:chgData name="Andrew Lobban" userId="6a24ccb3d9680985" providerId="LiveId" clId="{B0178088-30AD-41A0-99F9-240981BE5900}" dt="2023-11-07T05:01:33.585" v="3" actId="47"/>
        <pc:sldMkLst>
          <pc:docMk/>
          <pc:sldMk cId="2158021816" sldId="260"/>
        </pc:sldMkLst>
      </pc:sldChg>
      <pc:sldChg chg="addSp modSp new mod">
        <pc:chgData name="Andrew Lobban" userId="6a24ccb3d9680985" providerId="LiveId" clId="{B0178088-30AD-41A0-99F9-240981BE5900}" dt="2023-11-13T05:12:32.543" v="1159" actId="14100"/>
        <pc:sldMkLst>
          <pc:docMk/>
          <pc:sldMk cId="2744609009" sldId="260"/>
        </pc:sldMkLst>
        <pc:spChg chg="mod">
          <ac:chgData name="Andrew Lobban" userId="6a24ccb3d9680985" providerId="LiveId" clId="{B0178088-30AD-41A0-99F9-240981BE5900}" dt="2023-11-13T05:10:43.616" v="964" actId="20577"/>
          <ac:spMkLst>
            <pc:docMk/>
            <pc:sldMk cId="2744609009" sldId="260"/>
            <ac:spMk id="2" creationId="{4B425AF2-BCD1-77E2-9210-BDDEE9C135DE}"/>
          </ac:spMkLst>
        </pc:spChg>
        <pc:spChg chg="mod">
          <ac:chgData name="Andrew Lobban" userId="6a24ccb3d9680985" providerId="LiveId" clId="{B0178088-30AD-41A0-99F9-240981BE5900}" dt="2023-11-13T05:11:33.828" v="1156" actId="20577"/>
          <ac:spMkLst>
            <pc:docMk/>
            <pc:sldMk cId="2744609009" sldId="260"/>
            <ac:spMk id="3" creationId="{AF4EC02B-1459-C666-118F-D4DE518770FD}"/>
          </ac:spMkLst>
        </pc:spChg>
        <pc:picChg chg="add mod">
          <ac:chgData name="Andrew Lobban" userId="6a24ccb3d9680985" providerId="LiveId" clId="{B0178088-30AD-41A0-99F9-240981BE5900}" dt="2023-11-13T05:12:32.543" v="1159" actId="14100"/>
          <ac:picMkLst>
            <pc:docMk/>
            <pc:sldMk cId="2744609009" sldId="260"/>
            <ac:picMk id="8194" creationId="{25A99F6B-53D7-941B-CC19-7C12331A26BA}"/>
          </ac:picMkLst>
        </pc:picChg>
      </pc:sldChg>
      <pc:sldChg chg="modSp new mod">
        <pc:chgData name="Andrew Lobban" userId="6a24ccb3d9680985" providerId="LiveId" clId="{B0178088-30AD-41A0-99F9-240981BE5900}" dt="2023-11-13T05:14:21.669" v="1450" actId="20577"/>
        <pc:sldMkLst>
          <pc:docMk/>
          <pc:sldMk cId="502596526" sldId="261"/>
        </pc:sldMkLst>
        <pc:spChg chg="mod">
          <ac:chgData name="Andrew Lobban" userId="6a24ccb3d9680985" providerId="LiveId" clId="{B0178088-30AD-41A0-99F9-240981BE5900}" dt="2023-11-13T05:13:30.178" v="1180" actId="20577"/>
          <ac:spMkLst>
            <pc:docMk/>
            <pc:sldMk cId="502596526" sldId="261"/>
            <ac:spMk id="2" creationId="{67BD68F6-A06D-BC7A-1239-E11C2C2F857E}"/>
          </ac:spMkLst>
        </pc:spChg>
        <pc:spChg chg="mod">
          <ac:chgData name="Andrew Lobban" userId="6a24ccb3d9680985" providerId="LiveId" clId="{B0178088-30AD-41A0-99F9-240981BE5900}" dt="2023-11-13T05:14:21.669" v="1450" actId="20577"/>
          <ac:spMkLst>
            <pc:docMk/>
            <pc:sldMk cId="502596526" sldId="261"/>
            <ac:spMk id="3" creationId="{9EDD1B37-22CF-A59E-4EF4-D339428ED062}"/>
          </ac:spMkLst>
        </pc:spChg>
      </pc:sldChg>
      <pc:sldChg chg="del">
        <pc:chgData name="Andrew Lobban" userId="6a24ccb3d9680985" providerId="LiveId" clId="{B0178088-30AD-41A0-99F9-240981BE5900}" dt="2023-11-07T05:01:33.148" v="2" actId="47"/>
        <pc:sldMkLst>
          <pc:docMk/>
          <pc:sldMk cId="536137398" sldId="261"/>
        </pc:sldMkLst>
      </pc:sldChg>
      <pc:sldChg chg="del">
        <pc:chgData name="Andrew Lobban" userId="6a24ccb3d9680985" providerId="LiveId" clId="{B0178088-30AD-41A0-99F9-240981BE5900}" dt="2023-11-07T05:01:31.827" v="0" actId="47"/>
        <pc:sldMkLst>
          <pc:docMk/>
          <pc:sldMk cId="3402457519" sldId="262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D7F45C-938D-4D86-AE31-572066251CA1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6F6A7D4-DE2D-47C3-B2BD-7E44C9B5946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were your overall impressions of the chapter?</a:t>
          </a:r>
        </a:p>
      </dgm:t>
    </dgm:pt>
    <dgm:pt modelId="{3753B214-2AC9-42C9-8356-F65DD19C3D60}" type="parTrans" cxnId="{98E8A008-5E91-4184-BE3E-EC45D190A4C3}">
      <dgm:prSet/>
      <dgm:spPr/>
      <dgm:t>
        <a:bodyPr/>
        <a:lstStyle/>
        <a:p>
          <a:endParaRPr lang="en-US"/>
        </a:p>
      </dgm:t>
    </dgm:pt>
    <dgm:pt modelId="{0CB9348E-0251-41F3-9E38-0A29EBC076B5}" type="sibTrans" cxnId="{98E8A008-5E91-4184-BE3E-EC45D190A4C3}">
      <dgm:prSet/>
      <dgm:spPr/>
      <dgm:t>
        <a:bodyPr/>
        <a:lstStyle/>
        <a:p>
          <a:endParaRPr lang="en-US"/>
        </a:p>
      </dgm:t>
    </dgm:pt>
    <dgm:pt modelId="{8966202C-F5C6-4BE2-9695-381323EFB78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Where/when is mediation a fitting way to handle conflict?  Where/when is it not?</a:t>
          </a:r>
        </a:p>
      </dgm:t>
    </dgm:pt>
    <dgm:pt modelId="{8AFE867C-8283-4B27-B861-0150487CDFC3}" type="parTrans" cxnId="{61F92112-E0FE-4226-B46A-71F912B4446A}">
      <dgm:prSet/>
      <dgm:spPr/>
      <dgm:t>
        <a:bodyPr/>
        <a:lstStyle/>
        <a:p>
          <a:endParaRPr lang="en-US"/>
        </a:p>
      </dgm:t>
    </dgm:pt>
    <dgm:pt modelId="{DBE4EC62-9A80-44BC-BDC8-59239AD7078A}" type="sibTrans" cxnId="{61F92112-E0FE-4226-B46A-71F912B4446A}">
      <dgm:prSet/>
      <dgm:spPr/>
      <dgm:t>
        <a:bodyPr/>
        <a:lstStyle/>
        <a:p>
          <a:endParaRPr lang="en-US"/>
        </a:p>
      </dgm:t>
    </dgm:pt>
    <dgm:pt modelId="{EE9E4B3A-75CB-45E6-9BD7-CC766A16C3F3}" type="pres">
      <dgm:prSet presAssocID="{E2D7F45C-938D-4D86-AE31-572066251CA1}" presName="root" presStyleCnt="0">
        <dgm:presLayoutVars>
          <dgm:dir/>
          <dgm:resizeHandles val="exact"/>
        </dgm:presLayoutVars>
      </dgm:prSet>
      <dgm:spPr/>
    </dgm:pt>
    <dgm:pt modelId="{B4F7278C-7CB4-478C-A7F0-29CE827B2CA4}" type="pres">
      <dgm:prSet presAssocID="{B6F6A7D4-DE2D-47C3-B2BD-7E44C9B59460}" presName="compNode" presStyleCnt="0"/>
      <dgm:spPr/>
    </dgm:pt>
    <dgm:pt modelId="{76BADA13-3219-4945-8B5B-DA7C4138A4FB}" type="pres">
      <dgm:prSet presAssocID="{B6F6A7D4-DE2D-47C3-B2BD-7E44C9B5946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rget Audience"/>
        </a:ext>
      </dgm:extLst>
    </dgm:pt>
    <dgm:pt modelId="{C3AD8913-FE62-4F14-8902-41A89361E262}" type="pres">
      <dgm:prSet presAssocID="{B6F6A7D4-DE2D-47C3-B2BD-7E44C9B59460}" presName="spaceRect" presStyleCnt="0"/>
      <dgm:spPr/>
    </dgm:pt>
    <dgm:pt modelId="{F5FA6B68-10F6-4849-851B-255EE8CF9008}" type="pres">
      <dgm:prSet presAssocID="{B6F6A7D4-DE2D-47C3-B2BD-7E44C9B59460}" presName="textRect" presStyleLbl="revTx" presStyleIdx="0" presStyleCnt="2">
        <dgm:presLayoutVars>
          <dgm:chMax val="1"/>
          <dgm:chPref val="1"/>
        </dgm:presLayoutVars>
      </dgm:prSet>
      <dgm:spPr/>
    </dgm:pt>
    <dgm:pt modelId="{7BEDF76A-5FFF-44B4-ABB4-70792066913D}" type="pres">
      <dgm:prSet presAssocID="{0CB9348E-0251-41F3-9E38-0A29EBC076B5}" presName="sibTrans" presStyleCnt="0"/>
      <dgm:spPr/>
    </dgm:pt>
    <dgm:pt modelId="{E0F507CC-1C9C-42F5-9426-D1AC32C3452B}" type="pres">
      <dgm:prSet presAssocID="{8966202C-F5C6-4BE2-9695-381323EFB78B}" presName="compNode" presStyleCnt="0"/>
      <dgm:spPr/>
    </dgm:pt>
    <dgm:pt modelId="{25694C79-FCC6-4FF6-A08B-2D22C25DD2C0}" type="pres">
      <dgm:prSet presAssocID="{8966202C-F5C6-4BE2-9695-381323EFB78B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56EBE28C-9CBF-4782-9A6E-37F84298E8B3}" type="pres">
      <dgm:prSet presAssocID="{8966202C-F5C6-4BE2-9695-381323EFB78B}" presName="spaceRect" presStyleCnt="0"/>
      <dgm:spPr/>
    </dgm:pt>
    <dgm:pt modelId="{09DEBFD4-5E73-4043-8791-F30B058979E3}" type="pres">
      <dgm:prSet presAssocID="{8966202C-F5C6-4BE2-9695-381323EFB78B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98E8A008-5E91-4184-BE3E-EC45D190A4C3}" srcId="{E2D7F45C-938D-4D86-AE31-572066251CA1}" destId="{B6F6A7D4-DE2D-47C3-B2BD-7E44C9B59460}" srcOrd="0" destOrd="0" parTransId="{3753B214-2AC9-42C9-8356-F65DD19C3D60}" sibTransId="{0CB9348E-0251-41F3-9E38-0A29EBC076B5}"/>
    <dgm:cxn modelId="{61F92112-E0FE-4226-B46A-71F912B4446A}" srcId="{E2D7F45C-938D-4D86-AE31-572066251CA1}" destId="{8966202C-F5C6-4BE2-9695-381323EFB78B}" srcOrd="1" destOrd="0" parTransId="{8AFE867C-8283-4B27-B861-0150487CDFC3}" sibTransId="{DBE4EC62-9A80-44BC-BDC8-59239AD7078A}"/>
    <dgm:cxn modelId="{3138F470-E6FD-4215-942F-57499431107A}" type="presOf" srcId="{E2D7F45C-938D-4D86-AE31-572066251CA1}" destId="{EE9E4B3A-75CB-45E6-9BD7-CC766A16C3F3}" srcOrd="0" destOrd="0" presId="urn:microsoft.com/office/officeart/2018/2/layout/IconLabelList"/>
    <dgm:cxn modelId="{80E0BBF1-88C5-475F-A074-BEB3E1356160}" type="presOf" srcId="{B6F6A7D4-DE2D-47C3-B2BD-7E44C9B59460}" destId="{F5FA6B68-10F6-4849-851B-255EE8CF9008}" srcOrd="0" destOrd="0" presId="urn:microsoft.com/office/officeart/2018/2/layout/IconLabelList"/>
    <dgm:cxn modelId="{F69C68F9-BDB4-43CF-B020-489557CFAB29}" type="presOf" srcId="{8966202C-F5C6-4BE2-9695-381323EFB78B}" destId="{09DEBFD4-5E73-4043-8791-F30B058979E3}" srcOrd="0" destOrd="0" presId="urn:microsoft.com/office/officeart/2018/2/layout/IconLabelList"/>
    <dgm:cxn modelId="{6DF63E76-7671-4FD0-BCDD-317414EE7C44}" type="presParOf" srcId="{EE9E4B3A-75CB-45E6-9BD7-CC766A16C3F3}" destId="{B4F7278C-7CB4-478C-A7F0-29CE827B2CA4}" srcOrd="0" destOrd="0" presId="urn:microsoft.com/office/officeart/2018/2/layout/IconLabelList"/>
    <dgm:cxn modelId="{80E3A1DF-66F8-41E6-959C-F10D42457A4E}" type="presParOf" srcId="{B4F7278C-7CB4-478C-A7F0-29CE827B2CA4}" destId="{76BADA13-3219-4945-8B5B-DA7C4138A4FB}" srcOrd="0" destOrd="0" presId="urn:microsoft.com/office/officeart/2018/2/layout/IconLabelList"/>
    <dgm:cxn modelId="{CE66E761-4420-4096-AAFC-1A7603EFB50A}" type="presParOf" srcId="{B4F7278C-7CB4-478C-A7F0-29CE827B2CA4}" destId="{C3AD8913-FE62-4F14-8902-41A89361E262}" srcOrd="1" destOrd="0" presId="urn:microsoft.com/office/officeart/2018/2/layout/IconLabelList"/>
    <dgm:cxn modelId="{057224DA-2DC7-42D9-A72C-5A1E91CB90AD}" type="presParOf" srcId="{B4F7278C-7CB4-478C-A7F0-29CE827B2CA4}" destId="{F5FA6B68-10F6-4849-851B-255EE8CF9008}" srcOrd="2" destOrd="0" presId="urn:microsoft.com/office/officeart/2018/2/layout/IconLabelList"/>
    <dgm:cxn modelId="{453412C6-E6EC-484D-85E4-171E3C8E294B}" type="presParOf" srcId="{EE9E4B3A-75CB-45E6-9BD7-CC766A16C3F3}" destId="{7BEDF76A-5FFF-44B4-ABB4-70792066913D}" srcOrd="1" destOrd="0" presId="urn:microsoft.com/office/officeart/2018/2/layout/IconLabelList"/>
    <dgm:cxn modelId="{7B1C06F8-B37F-4B38-B9F5-EB1C1E429D85}" type="presParOf" srcId="{EE9E4B3A-75CB-45E6-9BD7-CC766A16C3F3}" destId="{E0F507CC-1C9C-42F5-9426-D1AC32C3452B}" srcOrd="2" destOrd="0" presId="urn:microsoft.com/office/officeart/2018/2/layout/IconLabelList"/>
    <dgm:cxn modelId="{69CE5FDC-89EC-48C9-819C-B9DC3AD477E5}" type="presParOf" srcId="{E0F507CC-1C9C-42F5-9426-D1AC32C3452B}" destId="{25694C79-FCC6-4FF6-A08B-2D22C25DD2C0}" srcOrd="0" destOrd="0" presId="urn:microsoft.com/office/officeart/2018/2/layout/IconLabelList"/>
    <dgm:cxn modelId="{E1DDBA1A-FC5A-47F4-AD47-8C0008BE6556}" type="presParOf" srcId="{E0F507CC-1C9C-42F5-9426-D1AC32C3452B}" destId="{56EBE28C-9CBF-4782-9A6E-37F84298E8B3}" srcOrd="1" destOrd="0" presId="urn:microsoft.com/office/officeart/2018/2/layout/IconLabelList"/>
    <dgm:cxn modelId="{7CEA0B65-D48D-4628-A26B-2F45304311A2}" type="presParOf" srcId="{E0F507CC-1C9C-42F5-9426-D1AC32C3452B}" destId="{09DEBFD4-5E73-4043-8791-F30B058979E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ADA13-3219-4945-8B5B-DA7C4138A4FB}">
      <dsp:nvSpPr>
        <dsp:cNvPr id="0" name=""/>
        <dsp:cNvSpPr/>
      </dsp:nvSpPr>
      <dsp:spPr>
        <a:xfrm>
          <a:off x="1503325" y="422054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FA6B68-10F6-4849-851B-255EE8CF9008}">
      <dsp:nvSpPr>
        <dsp:cNvPr id="0" name=""/>
        <dsp:cNvSpPr/>
      </dsp:nvSpPr>
      <dsp:spPr>
        <a:xfrm>
          <a:off x="315325" y="2836220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What were your overall impressions of the chapter?</a:t>
          </a:r>
        </a:p>
      </dsp:txBody>
      <dsp:txXfrm>
        <a:off x="315325" y="2836220"/>
        <a:ext cx="4320000" cy="720000"/>
      </dsp:txXfrm>
    </dsp:sp>
    <dsp:sp modelId="{25694C79-FCC6-4FF6-A08B-2D22C25DD2C0}">
      <dsp:nvSpPr>
        <dsp:cNvPr id="0" name=""/>
        <dsp:cNvSpPr/>
      </dsp:nvSpPr>
      <dsp:spPr>
        <a:xfrm>
          <a:off x="6579325" y="422054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DEBFD4-5E73-4043-8791-F30B058979E3}">
      <dsp:nvSpPr>
        <dsp:cNvPr id="0" name=""/>
        <dsp:cNvSpPr/>
      </dsp:nvSpPr>
      <dsp:spPr>
        <a:xfrm>
          <a:off x="5391325" y="2836220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Where/when is mediation a fitting way to handle conflict?  Where/when is it not?</a:t>
          </a:r>
        </a:p>
      </dsp:txBody>
      <dsp:txXfrm>
        <a:off x="5391325" y="2836220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00436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0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25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65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884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9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6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2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4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1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11/1/2023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0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11/1/2023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83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8" name="Rectangle 1047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7CD0AB-F547-055C-691B-29C0F5787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4235" y="1007734"/>
            <a:ext cx="10023531" cy="430887"/>
          </a:xfrm>
        </p:spPr>
        <p:txBody>
          <a:bodyPr>
            <a:normAutofit/>
          </a:bodyPr>
          <a:lstStyle/>
          <a:p>
            <a:r>
              <a:rPr lang="en-US" dirty="0"/>
              <a:t>Good disagreement?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16B05D-F215-00B5-90CB-4E9B935727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500" y="2333934"/>
            <a:ext cx="10026651" cy="422360"/>
          </a:xfrm>
        </p:spPr>
        <p:txBody>
          <a:bodyPr>
            <a:normAutofit/>
          </a:bodyPr>
          <a:lstStyle/>
          <a:p>
            <a:r>
              <a:rPr lang="en-US" dirty="0"/>
              <a:t>Grace and Truth in a Divided Church</a:t>
            </a:r>
          </a:p>
        </p:txBody>
      </p:sp>
      <p:cxnSp>
        <p:nvCxnSpPr>
          <p:cNvPr id="1050" name="Straight Connector 1049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1911592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ow to Disagree with Your Boss—And Still Have a Good Relationship - Lolly  Daskal | Leadership">
            <a:extLst>
              <a:ext uri="{FF2B5EF4-FFF2-40B4-BE49-F238E27FC236}">
                <a16:creationId xmlns:a16="http://schemas.microsoft.com/office/drawing/2014/main" id="{DFAA657D-F838-AB08-6546-FE7A216BD5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3975" y="3433404"/>
            <a:ext cx="4460875" cy="233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4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369F5FE0-EBCF-4A14-AF3D-1ADCD644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7EDAA82-987D-679D-F5FB-FA05D46E5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11236"/>
            <a:ext cx="4426782" cy="1292662"/>
          </a:xfrm>
        </p:spPr>
        <p:txBody>
          <a:bodyPr anchor="t">
            <a:normAutofit/>
          </a:bodyPr>
          <a:lstStyle/>
          <a:p>
            <a:r>
              <a:rPr lang="en-US" dirty="0"/>
              <a:t>Jesus </a:t>
            </a:r>
            <a:r>
              <a:rPr lang="en-US" dirty="0" err="1"/>
              <a:t>christ</a:t>
            </a:r>
            <a:r>
              <a:rPr lang="en-US" dirty="0"/>
              <a:t> the mediator</a:t>
            </a:r>
          </a:p>
        </p:txBody>
      </p:sp>
      <p:pic>
        <p:nvPicPr>
          <p:cNvPr id="5122" name="Picture 2" descr="Image result for mediation">
            <a:extLst>
              <a:ext uri="{FF2B5EF4-FFF2-40B4-BE49-F238E27FC236}">
                <a16:creationId xmlns:a16="http://schemas.microsoft.com/office/drawing/2014/main" id="{2088CD32-3FC6-3ED9-6FA7-D299D46AD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499" y="3016084"/>
            <a:ext cx="4457701" cy="258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9253F-C344-53DB-506E-C9B1ED146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3"/>
            <a:ext cx="5555012" cy="4781552"/>
          </a:xfrm>
        </p:spPr>
        <p:txBody>
          <a:bodyPr>
            <a:normAutofit/>
          </a:bodyPr>
          <a:lstStyle/>
          <a:p>
            <a:r>
              <a:rPr lang="en-US" b="0" i="0">
                <a:effectLst/>
                <a:latin typeface="Verdana" panose="020B0604030504040204" pitchFamily="34" charset="0"/>
              </a:rPr>
              <a:t>For there is one God; there is also one mediator between God and humankind, Christ Jesus, himself human, who gave himself a ransom for all.</a:t>
            </a:r>
          </a:p>
          <a:p>
            <a:pPr lvl="1"/>
            <a:r>
              <a:rPr lang="en-US" i="0">
                <a:latin typeface="Verdana" panose="020B0604030504040204" pitchFamily="34" charset="0"/>
              </a:rPr>
              <a:t>1 Timothy 2:5-6</a:t>
            </a:r>
            <a:endParaRPr lang="en-US" b="0" i="0">
              <a:effectLst/>
              <a:latin typeface="Verdana" panose="020B0604030504040204" pitchFamily="34" charset="0"/>
            </a:endParaRPr>
          </a:p>
          <a:p>
            <a:r>
              <a:rPr lang="en-US" b="0" i="0">
                <a:effectLst/>
                <a:latin typeface="Verdana" panose="020B0604030504040204" pitchFamily="34" charset="0"/>
              </a:rPr>
              <a:t>But Jesus has now obtained a more excellent ministry, and to that degree he is the mediator of a better covenant, which has been enacted through better promises.</a:t>
            </a:r>
          </a:p>
          <a:p>
            <a:pPr lvl="1"/>
            <a:r>
              <a:rPr lang="en-US" i="0">
                <a:latin typeface="Verdana" panose="020B0604030504040204" pitchFamily="34" charset="0"/>
              </a:rPr>
              <a:t>Hebrews 8:6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591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20B0B-AAE5-63D6-04AB-EB21868B2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Reflections on mediation</a:t>
            </a:r>
          </a:p>
        </p:txBody>
      </p:sp>
      <p:graphicFrame>
        <p:nvGraphicFramePr>
          <p:cNvPr id="6148" name="Content Placeholder 2">
            <a:extLst>
              <a:ext uri="{FF2B5EF4-FFF2-40B4-BE49-F238E27FC236}">
                <a16:creationId xmlns:a16="http://schemas.microsoft.com/office/drawing/2014/main" id="{E1ED8ED4-E04A-0E7B-BAF5-1CBD4F7839D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79500" y="1790700"/>
          <a:ext cx="10026650" cy="397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Image result for mediation">
            <a:extLst>
              <a:ext uri="{FF2B5EF4-FFF2-40B4-BE49-F238E27FC236}">
                <a16:creationId xmlns:a16="http://schemas.microsoft.com/office/drawing/2014/main" id="{D0697AD4-8E07-DA95-EA79-757141ECF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5" y="2571750"/>
            <a:ext cx="25717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399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369F5FE0-EBCF-4A14-AF3D-1ADCD644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8B82AB-04F0-CD45-0FF0-730C30E2B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1011236"/>
            <a:ext cx="4426782" cy="1292662"/>
          </a:xfrm>
        </p:spPr>
        <p:txBody>
          <a:bodyPr anchor="t">
            <a:normAutofit/>
          </a:bodyPr>
          <a:lstStyle/>
          <a:p>
            <a:r>
              <a:rPr lang="en-US" dirty="0"/>
              <a:t>Trust: a key element</a:t>
            </a:r>
          </a:p>
        </p:txBody>
      </p:sp>
      <p:pic>
        <p:nvPicPr>
          <p:cNvPr id="7170" name="Picture 2" descr="Image result for trust">
            <a:extLst>
              <a:ext uri="{FF2B5EF4-FFF2-40B4-BE49-F238E27FC236}">
                <a16:creationId xmlns:a16="http://schemas.microsoft.com/office/drawing/2014/main" id="{2F262086-686F-EEF2-313D-5D0A46907D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79499" y="2843213"/>
            <a:ext cx="4258609" cy="2925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883F3-4304-9E14-4B2C-9987F43AB9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987423"/>
            <a:ext cx="5555012" cy="4781552"/>
          </a:xfrm>
        </p:spPr>
        <p:txBody>
          <a:bodyPr>
            <a:normAutofit/>
          </a:bodyPr>
          <a:lstStyle/>
          <a:p>
            <a:r>
              <a:rPr lang="en-US" dirty="0"/>
              <a:t>For mediation to work, both parties must trust the mediator, knowing full well that the mediator may not be fully, or at all, “on their side.”</a:t>
            </a:r>
          </a:p>
          <a:p>
            <a:r>
              <a:rPr lang="en-US" dirty="0"/>
              <a:t>This certainly jibes with the image of Christ as mediator-both God and humanity must trust Him with such an important mission.</a:t>
            </a:r>
          </a:p>
          <a:p>
            <a:r>
              <a:rPr lang="en-US" dirty="0"/>
              <a:t>How can trust be built in a climate where disagreement is often equated with untrustworthiness?</a:t>
            </a:r>
          </a:p>
        </p:txBody>
      </p:sp>
    </p:spTree>
    <p:extLst>
      <p:ext uri="{BB962C8B-B14F-4D97-AF65-F5344CB8AC3E}">
        <p14:creationId xmlns:p14="http://schemas.microsoft.com/office/powerpoint/2010/main" val="3017209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25AF2-BCD1-77E2-9210-BDDEE9C13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might we benefit?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C02B-1459-C666-118F-D4DE51877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Are there issues in our current life as church (locally, at the Diocesan level, or more globally) where we might benefit from mediation?</a:t>
            </a:r>
          </a:p>
          <a:p>
            <a:r>
              <a:rPr lang="en-US" dirty="0"/>
              <a:t>How do you envision this playing out?</a:t>
            </a:r>
          </a:p>
        </p:txBody>
      </p:sp>
      <p:pic>
        <p:nvPicPr>
          <p:cNvPr id="8194" name="Picture 2" descr="Image result for mediation">
            <a:extLst>
              <a:ext uri="{FF2B5EF4-FFF2-40B4-BE49-F238E27FC236}">
                <a16:creationId xmlns:a16="http://schemas.microsoft.com/office/drawing/2014/main" id="{25A99F6B-53D7-941B-CC19-7C12331A26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102" y="3383280"/>
            <a:ext cx="4134143" cy="251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609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68F6-A06D-BC7A-1239-E11C2C2F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DD1B37-22CF-A59E-4EF4-D339428ED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spent ten weeks looking at Good Disagreement from many angles and listening to/reading many voices.</a:t>
            </a:r>
          </a:p>
          <a:p>
            <a:r>
              <a:rPr lang="en-US" dirty="0"/>
              <a:t>What are you taking away from this conversation?</a:t>
            </a:r>
          </a:p>
          <a:p>
            <a:r>
              <a:rPr lang="en-US" dirty="0"/>
              <a:t>Does anything feel more settled?</a:t>
            </a:r>
          </a:p>
          <a:p>
            <a:r>
              <a:rPr lang="en-US" dirty="0"/>
              <a:t>Does anything feel less settled?</a:t>
            </a:r>
          </a:p>
          <a:p>
            <a:r>
              <a:rPr lang="en-US" dirty="0"/>
              <a:t>What does this leave you wondering?</a:t>
            </a:r>
          </a:p>
        </p:txBody>
      </p:sp>
    </p:spTree>
    <p:extLst>
      <p:ext uri="{BB962C8B-B14F-4D97-AF65-F5344CB8AC3E}">
        <p14:creationId xmlns:p14="http://schemas.microsoft.com/office/powerpoint/2010/main" val="502596526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46653</TotalTime>
  <Words>277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Avenir Next LT Pro Light</vt:lpstr>
      <vt:lpstr>Rockwell Nova Light</vt:lpstr>
      <vt:lpstr>Verdana</vt:lpstr>
      <vt:lpstr>Wingdings</vt:lpstr>
      <vt:lpstr>LeafVTI</vt:lpstr>
      <vt:lpstr>Good disagreement?</vt:lpstr>
      <vt:lpstr>Jesus christ the mediator</vt:lpstr>
      <vt:lpstr>Reflections on mediation</vt:lpstr>
      <vt:lpstr>Trust: a key element</vt:lpstr>
      <vt:lpstr>Where might we benefit?</vt:lpstr>
      <vt:lpstr>Final reflections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Lobban</dc:creator>
  <cp:lastModifiedBy>Andrew Lobban</cp:lastModifiedBy>
  <cp:revision>10</cp:revision>
  <dcterms:created xsi:type="dcterms:W3CDTF">2023-09-09T18:38:43Z</dcterms:created>
  <dcterms:modified xsi:type="dcterms:W3CDTF">2023-11-13T16:53:34Z</dcterms:modified>
</cp:coreProperties>
</file>