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D62237-4B4A-421B-B62F-2EF7BEB737EE}" v="6" dt="2023-10-23T21:21:21.1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Lobban" userId="6a24ccb3d9680985" providerId="LiveId" clId="{0BD62237-4B4A-421B-B62F-2EF7BEB737EE}"/>
    <pc:docChg chg="custSel addSld delSld modSld">
      <pc:chgData name="Andrew Lobban" userId="6a24ccb3d9680985" providerId="LiveId" clId="{0BD62237-4B4A-421B-B62F-2EF7BEB737EE}" dt="2023-10-23T21:21:21.186" v="903" actId="14100"/>
      <pc:docMkLst>
        <pc:docMk/>
      </pc:docMkLst>
      <pc:sldChg chg="del">
        <pc:chgData name="Andrew Lobban" userId="6a24ccb3d9680985" providerId="LiveId" clId="{0BD62237-4B4A-421B-B62F-2EF7BEB737EE}" dt="2023-10-19T23:59:01.369" v="0" actId="47"/>
        <pc:sldMkLst>
          <pc:docMk/>
          <pc:sldMk cId="184169959" sldId="257"/>
        </pc:sldMkLst>
      </pc:sldChg>
      <pc:sldChg chg="modSp new mod">
        <pc:chgData name="Andrew Lobban" userId="6a24ccb3d9680985" providerId="LiveId" clId="{0BD62237-4B4A-421B-B62F-2EF7BEB737EE}" dt="2023-10-23T21:09:31.108" v="68" actId="27636"/>
        <pc:sldMkLst>
          <pc:docMk/>
          <pc:sldMk cId="3150120179" sldId="257"/>
        </pc:sldMkLst>
        <pc:spChg chg="mod">
          <ac:chgData name="Andrew Lobban" userId="6a24ccb3d9680985" providerId="LiveId" clId="{0BD62237-4B4A-421B-B62F-2EF7BEB737EE}" dt="2023-10-23T21:08:23.437" v="65" actId="20577"/>
          <ac:spMkLst>
            <pc:docMk/>
            <pc:sldMk cId="3150120179" sldId="257"/>
            <ac:spMk id="2" creationId="{37C0BA2E-AA16-5947-F9C2-14EB19F99948}"/>
          </ac:spMkLst>
        </pc:spChg>
        <pc:spChg chg="mod">
          <ac:chgData name="Andrew Lobban" userId="6a24ccb3d9680985" providerId="LiveId" clId="{0BD62237-4B4A-421B-B62F-2EF7BEB737EE}" dt="2023-10-23T21:09:31.108" v="68" actId="27636"/>
          <ac:spMkLst>
            <pc:docMk/>
            <pc:sldMk cId="3150120179" sldId="257"/>
            <ac:spMk id="3" creationId="{6563CA4C-6976-468D-DBBD-27BFD435DB94}"/>
          </ac:spMkLst>
        </pc:spChg>
      </pc:sldChg>
      <pc:sldChg chg="modSp add mod">
        <pc:chgData name="Andrew Lobban" userId="6a24ccb3d9680985" providerId="LiveId" clId="{0BD62237-4B4A-421B-B62F-2EF7BEB737EE}" dt="2023-10-23T21:10:33.912" v="86" actId="20577"/>
        <pc:sldMkLst>
          <pc:docMk/>
          <pc:sldMk cId="795589091" sldId="258"/>
        </pc:sldMkLst>
        <pc:spChg chg="mod">
          <ac:chgData name="Andrew Lobban" userId="6a24ccb3d9680985" providerId="LiveId" clId="{0BD62237-4B4A-421B-B62F-2EF7BEB737EE}" dt="2023-10-23T21:10:33.912" v="86" actId="20577"/>
          <ac:spMkLst>
            <pc:docMk/>
            <pc:sldMk cId="795589091" sldId="258"/>
            <ac:spMk id="3" creationId="{6563CA4C-6976-468D-DBBD-27BFD435DB94}"/>
          </ac:spMkLst>
        </pc:spChg>
      </pc:sldChg>
      <pc:sldChg chg="del">
        <pc:chgData name="Andrew Lobban" userId="6a24ccb3d9680985" providerId="LiveId" clId="{0BD62237-4B4A-421B-B62F-2EF7BEB737EE}" dt="2023-10-19T23:59:02.122" v="1" actId="47"/>
        <pc:sldMkLst>
          <pc:docMk/>
          <pc:sldMk cId="1998428204" sldId="258"/>
        </pc:sldMkLst>
      </pc:sldChg>
      <pc:sldChg chg="del">
        <pc:chgData name="Andrew Lobban" userId="6a24ccb3d9680985" providerId="LiveId" clId="{0BD62237-4B4A-421B-B62F-2EF7BEB737EE}" dt="2023-10-19T23:59:02.753" v="2" actId="47"/>
        <pc:sldMkLst>
          <pc:docMk/>
          <pc:sldMk cId="660877152" sldId="259"/>
        </pc:sldMkLst>
      </pc:sldChg>
      <pc:sldChg chg="modSp new mod">
        <pc:chgData name="Andrew Lobban" userId="6a24ccb3d9680985" providerId="LiveId" clId="{0BD62237-4B4A-421B-B62F-2EF7BEB737EE}" dt="2023-10-23T21:12:39.620" v="108" actId="20577"/>
        <pc:sldMkLst>
          <pc:docMk/>
          <pc:sldMk cId="2896178622" sldId="259"/>
        </pc:sldMkLst>
        <pc:spChg chg="mod">
          <ac:chgData name="Andrew Lobban" userId="6a24ccb3d9680985" providerId="LiveId" clId="{0BD62237-4B4A-421B-B62F-2EF7BEB737EE}" dt="2023-10-23T21:10:59.284" v="89" actId="27636"/>
          <ac:spMkLst>
            <pc:docMk/>
            <pc:sldMk cId="2896178622" sldId="259"/>
            <ac:spMk id="2" creationId="{45686EC2-E24D-F553-12DA-C8FCB24A67C8}"/>
          </ac:spMkLst>
        </pc:spChg>
        <pc:spChg chg="mod">
          <ac:chgData name="Andrew Lobban" userId="6a24ccb3d9680985" providerId="LiveId" clId="{0BD62237-4B4A-421B-B62F-2EF7BEB737EE}" dt="2023-10-23T21:12:39.620" v="108" actId="20577"/>
          <ac:spMkLst>
            <pc:docMk/>
            <pc:sldMk cId="2896178622" sldId="259"/>
            <ac:spMk id="3" creationId="{DFD08ED4-A16A-32D6-B544-1E2CAF70CDE6}"/>
          </ac:spMkLst>
        </pc:spChg>
      </pc:sldChg>
      <pc:sldChg chg="addSp modSp new mod setBg">
        <pc:chgData name="Andrew Lobban" userId="6a24ccb3d9680985" providerId="LiveId" clId="{0BD62237-4B4A-421B-B62F-2EF7BEB737EE}" dt="2023-10-23T21:16:07.761" v="374" actId="26606"/>
        <pc:sldMkLst>
          <pc:docMk/>
          <pc:sldMk cId="625904179" sldId="260"/>
        </pc:sldMkLst>
        <pc:spChg chg="mod">
          <ac:chgData name="Andrew Lobban" userId="6a24ccb3d9680985" providerId="LiveId" clId="{0BD62237-4B4A-421B-B62F-2EF7BEB737EE}" dt="2023-10-23T21:16:07.761" v="374" actId="26606"/>
          <ac:spMkLst>
            <pc:docMk/>
            <pc:sldMk cId="625904179" sldId="260"/>
            <ac:spMk id="2" creationId="{F442AFD9-079C-806B-2805-3AB2B52DC620}"/>
          </ac:spMkLst>
        </pc:spChg>
        <pc:spChg chg="mod ord">
          <ac:chgData name="Andrew Lobban" userId="6a24ccb3d9680985" providerId="LiveId" clId="{0BD62237-4B4A-421B-B62F-2EF7BEB737EE}" dt="2023-10-23T21:16:07.761" v="374" actId="26606"/>
          <ac:spMkLst>
            <pc:docMk/>
            <pc:sldMk cId="625904179" sldId="260"/>
            <ac:spMk id="3" creationId="{68C4C9EC-6CAE-9388-1C16-49CB63DB96FE}"/>
          </ac:spMkLst>
        </pc:spChg>
        <pc:spChg chg="add">
          <ac:chgData name="Andrew Lobban" userId="6a24ccb3d9680985" providerId="LiveId" clId="{0BD62237-4B4A-421B-B62F-2EF7BEB737EE}" dt="2023-10-23T21:16:07.761" v="374" actId="26606"/>
          <ac:spMkLst>
            <pc:docMk/>
            <pc:sldMk cId="625904179" sldId="260"/>
            <ac:spMk id="1031" creationId="{369F5FE0-EBCF-4A14-AF3D-1ADCD6443E6F}"/>
          </ac:spMkLst>
        </pc:spChg>
        <pc:picChg chg="add mod">
          <ac:chgData name="Andrew Lobban" userId="6a24ccb3d9680985" providerId="LiveId" clId="{0BD62237-4B4A-421B-B62F-2EF7BEB737EE}" dt="2023-10-23T21:16:07.761" v="374" actId="26606"/>
          <ac:picMkLst>
            <pc:docMk/>
            <pc:sldMk cId="625904179" sldId="260"/>
            <ac:picMk id="1026" creationId="{07A8281E-B3D7-35FA-CB6C-E162754C6CBD}"/>
          </ac:picMkLst>
        </pc:picChg>
      </pc:sldChg>
      <pc:sldChg chg="del">
        <pc:chgData name="Andrew Lobban" userId="6a24ccb3d9680985" providerId="LiveId" clId="{0BD62237-4B4A-421B-B62F-2EF7BEB737EE}" dt="2023-10-19T23:59:03.240" v="3" actId="47"/>
        <pc:sldMkLst>
          <pc:docMk/>
          <pc:sldMk cId="1851742773" sldId="260"/>
        </pc:sldMkLst>
      </pc:sldChg>
      <pc:sldChg chg="addSp modSp new mod setBg">
        <pc:chgData name="Andrew Lobban" userId="6a24ccb3d9680985" providerId="LiveId" clId="{0BD62237-4B4A-421B-B62F-2EF7BEB737EE}" dt="2023-10-23T21:18:58.549" v="745" actId="26606"/>
        <pc:sldMkLst>
          <pc:docMk/>
          <pc:sldMk cId="2945310378" sldId="261"/>
        </pc:sldMkLst>
        <pc:spChg chg="mod">
          <ac:chgData name="Andrew Lobban" userId="6a24ccb3d9680985" providerId="LiveId" clId="{0BD62237-4B4A-421B-B62F-2EF7BEB737EE}" dt="2023-10-23T21:18:58.549" v="745" actId="26606"/>
          <ac:spMkLst>
            <pc:docMk/>
            <pc:sldMk cId="2945310378" sldId="261"/>
            <ac:spMk id="2" creationId="{1E3FD2DF-42BD-EBC8-9B8B-B070C506A3D8}"/>
          </ac:spMkLst>
        </pc:spChg>
        <pc:spChg chg="mod ord">
          <ac:chgData name="Andrew Lobban" userId="6a24ccb3d9680985" providerId="LiveId" clId="{0BD62237-4B4A-421B-B62F-2EF7BEB737EE}" dt="2023-10-23T21:18:58.549" v="745" actId="26606"/>
          <ac:spMkLst>
            <pc:docMk/>
            <pc:sldMk cId="2945310378" sldId="261"/>
            <ac:spMk id="3" creationId="{95CC28A5-B1E6-2623-CD69-EEF98582D6BE}"/>
          </ac:spMkLst>
        </pc:spChg>
        <pc:spChg chg="add">
          <ac:chgData name="Andrew Lobban" userId="6a24ccb3d9680985" providerId="LiveId" clId="{0BD62237-4B4A-421B-B62F-2EF7BEB737EE}" dt="2023-10-23T21:18:58.549" v="745" actId="26606"/>
          <ac:spMkLst>
            <pc:docMk/>
            <pc:sldMk cId="2945310378" sldId="261"/>
            <ac:spMk id="2055" creationId="{369F5FE0-EBCF-4A14-AF3D-1ADCD6443E6F}"/>
          </ac:spMkLst>
        </pc:spChg>
        <pc:picChg chg="add mod">
          <ac:chgData name="Andrew Lobban" userId="6a24ccb3d9680985" providerId="LiveId" clId="{0BD62237-4B4A-421B-B62F-2EF7BEB737EE}" dt="2023-10-23T21:18:58.549" v="745" actId="26606"/>
          <ac:picMkLst>
            <pc:docMk/>
            <pc:sldMk cId="2945310378" sldId="261"/>
            <ac:picMk id="2050" creationId="{2267038C-1DF6-3B61-2A22-7FF9917B2D65}"/>
          </ac:picMkLst>
        </pc:picChg>
      </pc:sldChg>
      <pc:sldChg chg="addSp modSp new mod">
        <pc:chgData name="Andrew Lobban" userId="6a24ccb3d9680985" providerId="LiveId" clId="{0BD62237-4B4A-421B-B62F-2EF7BEB737EE}" dt="2023-10-23T21:21:21.186" v="903" actId="14100"/>
        <pc:sldMkLst>
          <pc:docMk/>
          <pc:sldMk cId="4060946944" sldId="262"/>
        </pc:sldMkLst>
        <pc:spChg chg="mod">
          <ac:chgData name="Andrew Lobban" userId="6a24ccb3d9680985" providerId="LiveId" clId="{0BD62237-4B4A-421B-B62F-2EF7BEB737EE}" dt="2023-10-23T21:19:16.294" v="763" actId="20577"/>
          <ac:spMkLst>
            <pc:docMk/>
            <pc:sldMk cId="4060946944" sldId="262"/>
            <ac:spMk id="2" creationId="{12D1F34E-99BE-1BA1-CB11-F525C07E7D96}"/>
          </ac:spMkLst>
        </pc:spChg>
        <pc:spChg chg="mod">
          <ac:chgData name="Andrew Lobban" userId="6a24ccb3d9680985" providerId="LiveId" clId="{0BD62237-4B4A-421B-B62F-2EF7BEB737EE}" dt="2023-10-23T21:20:55.348" v="900" actId="20577"/>
          <ac:spMkLst>
            <pc:docMk/>
            <pc:sldMk cId="4060946944" sldId="262"/>
            <ac:spMk id="3" creationId="{92812AB8-129E-36AA-F54D-7324DDF1AB16}"/>
          </ac:spMkLst>
        </pc:spChg>
        <pc:picChg chg="add mod">
          <ac:chgData name="Andrew Lobban" userId="6a24ccb3d9680985" providerId="LiveId" clId="{0BD62237-4B4A-421B-B62F-2EF7BEB737EE}" dt="2023-10-23T21:21:21.186" v="903" actId="14100"/>
          <ac:picMkLst>
            <pc:docMk/>
            <pc:sldMk cId="4060946944" sldId="262"/>
            <ac:picMk id="3074" creationId="{320522A4-CC55-1F91-3AA1-A10F1D191C1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0436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4000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8525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5386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88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0889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2286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0122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60244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1541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10/19/2023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35610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10/19/2023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992283316"/>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7CD0AB-F547-055C-691B-29C0F5787E0D}"/>
              </a:ext>
            </a:extLst>
          </p:cNvPr>
          <p:cNvSpPr>
            <a:spLocks noGrp="1"/>
          </p:cNvSpPr>
          <p:nvPr>
            <p:ph type="ctrTitle"/>
          </p:nvPr>
        </p:nvSpPr>
        <p:spPr>
          <a:xfrm>
            <a:off x="1084235" y="1007734"/>
            <a:ext cx="10023531" cy="430887"/>
          </a:xfrm>
        </p:spPr>
        <p:txBody>
          <a:bodyPr>
            <a:normAutofit/>
          </a:bodyPr>
          <a:lstStyle/>
          <a:p>
            <a:r>
              <a:rPr lang="en-US" dirty="0"/>
              <a:t>Good disagreement?</a:t>
            </a:r>
          </a:p>
        </p:txBody>
      </p:sp>
      <p:sp>
        <p:nvSpPr>
          <p:cNvPr id="3" name="Subtitle 2">
            <a:extLst>
              <a:ext uri="{FF2B5EF4-FFF2-40B4-BE49-F238E27FC236}">
                <a16:creationId xmlns:a16="http://schemas.microsoft.com/office/drawing/2014/main" id="{1416B05D-F215-00B5-90CB-4E9B93572770}"/>
              </a:ext>
            </a:extLst>
          </p:cNvPr>
          <p:cNvSpPr>
            <a:spLocks noGrp="1"/>
          </p:cNvSpPr>
          <p:nvPr>
            <p:ph type="subTitle" idx="1"/>
          </p:nvPr>
        </p:nvSpPr>
        <p:spPr>
          <a:xfrm>
            <a:off x="1079500" y="2333934"/>
            <a:ext cx="10026651" cy="422360"/>
          </a:xfrm>
        </p:spPr>
        <p:txBody>
          <a:bodyPr>
            <a:normAutofit/>
          </a:bodyPr>
          <a:lstStyle/>
          <a:p>
            <a:r>
              <a:rPr lang="en-US" dirty="0"/>
              <a:t>Grace and Truth in a Divided Church</a:t>
            </a:r>
          </a:p>
        </p:txBody>
      </p:sp>
      <p:cxnSp>
        <p:nvCxnSpPr>
          <p:cNvPr id="1050" name="Straight Connector 1049">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191159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How to Disagree with Your Boss—And Still Have a Good Relationship - Lolly  Daskal | Leadership">
            <a:extLst>
              <a:ext uri="{FF2B5EF4-FFF2-40B4-BE49-F238E27FC236}">
                <a16:creationId xmlns:a16="http://schemas.microsoft.com/office/drawing/2014/main" id="{DFAA657D-F838-AB08-6546-FE7A216BD55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63975" y="3433404"/>
            <a:ext cx="4460875" cy="2331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2403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0BA2E-AA16-5947-F9C2-14EB19F99948}"/>
              </a:ext>
            </a:extLst>
          </p:cNvPr>
          <p:cNvSpPr>
            <a:spLocks noGrp="1"/>
          </p:cNvSpPr>
          <p:nvPr>
            <p:ph type="title"/>
          </p:nvPr>
        </p:nvSpPr>
        <p:spPr/>
        <p:txBody>
          <a:bodyPr>
            <a:normAutofit fontScale="90000"/>
          </a:bodyPr>
          <a:lstStyle/>
          <a:p>
            <a:r>
              <a:rPr lang="en-US" dirty="0"/>
              <a:t>Good disagreement across religious boundaries</a:t>
            </a:r>
          </a:p>
        </p:txBody>
      </p:sp>
      <p:sp>
        <p:nvSpPr>
          <p:cNvPr id="3" name="Content Placeholder 2">
            <a:extLst>
              <a:ext uri="{FF2B5EF4-FFF2-40B4-BE49-F238E27FC236}">
                <a16:creationId xmlns:a16="http://schemas.microsoft.com/office/drawing/2014/main" id="{6563CA4C-6976-468D-DBBD-27BFD435DB94}"/>
              </a:ext>
            </a:extLst>
          </p:cNvPr>
          <p:cNvSpPr>
            <a:spLocks noGrp="1"/>
          </p:cNvSpPr>
          <p:nvPr>
            <p:ph idx="1"/>
          </p:nvPr>
        </p:nvSpPr>
        <p:spPr/>
        <p:txBody>
          <a:bodyPr>
            <a:normAutofit fontScale="85000" lnSpcReduction="10000"/>
          </a:bodyPr>
          <a:lstStyle/>
          <a:p>
            <a:pPr marL="0" indent="0">
              <a:buNone/>
            </a:pPr>
            <a:r>
              <a:rPr lang="en-US" b="0" i="0" dirty="0">
                <a:solidFill>
                  <a:srgbClr val="010000"/>
                </a:solidFill>
                <a:effectLst/>
                <a:latin typeface="Verdana" panose="020B0604030504040204" pitchFamily="34" charset="0"/>
              </a:rPr>
              <a:t>A Samaritan woman came to draw water, and Jesus said to her, ‘Give me a drink’. (His disciples had gone to the city to buy food.) The Samaritan woman said to him, ‘How is it that you, a Jew, ask a drink of me, a woman of Samaria?’ (Jews do not share things in common with Samaritans.) Jesus answered her, ‘If you knew the gift of God, and who it is that is saying to you, “Give me a drink”, you would have asked him, and he would have given you living water.’ The woman said to him, ‘Sir, you have no bucket, and the well is deep. Where do you get that living water? Are you greater than our ancestor Jacob, who gave us the well, and with his sons and his flocks drank from it?’ Jesus said to her, ‘Everyone who drinks of this water will be thirsty again, but those who drink of the water that I will give them will never be thirsty. The water that I will give will become in them a spring of water gushing up to eternal life.’ The woman said to him, ‘Sir, give me this water, so that I may never be thirsty or have to keep coming here to draw water.’</a:t>
            </a:r>
            <a:endParaRPr lang="en-US" dirty="0"/>
          </a:p>
        </p:txBody>
      </p:sp>
    </p:spTree>
    <p:extLst>
      <p:ext uri="{BB962C8B-B14F-4D97-AF65-F5344CB8AC3E}">
        <p14:creationId xmlns:p14="http://schemas.microsoft.com/office/powerpoint/2010/main" val="315012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0BA2E-AA16-5947-F9C2-14EB19F99948}"/>
              </a:ext>
            </a:extLst>
          </p:cNvPr>
          <p:cNvSpPr>
            <a:spLocks noGrp="1"/>
          </p:cNvSpPr>
          <p:nvPr>
            <p:ph type="title"/>
          </p:nvPr>
        </p:nvSpPr>
        <p:spPr/>
        <p:txBody>
          <a:bodyPr>
            <a:normAutofit fontScale="90000"/>
          </a:bodyPr>
          <a:lstStyle/>
          <a:p>
            <a:r>
              <a:rPr lang="en-US" dirty="0"/>
              <a:t>Good disagreement across religious boundaries</a:t>
            </a:r>
          </a:p>
        </p:txBody>
      </p:sp>
      <p:sp>
        <p:nvSpPr>
          <p:cNvPr id="3" name="Content Placeholder 2">
            <a:extLst>
              <a:ext uri="{FF2B5EF4-FFF2-40B4-BE49-F238E27FC236}">
                <a16:creationId xmlns:a16="http://schemas.microsoft.com/office/drawing/2014/main" id="{6563CA4C-6976-468D-DBBD-27BFD435DB94}"/>
              </a:ext>
            </a:extLst>
          </p:cNvPr>
          <p:cNvSpPr>
            <a:spLocks noGrp="1"/>
          </p:cNvSpPr>
          <p:nvPr>
            <p:ph idx="1"/>
          </p:nvPr>
        </p:nvSpPr>
        <p:spPr/>
        <p:txBody>
          <a:bodyPr>
            <a:normAutofit fontScale="85000" lnSpcReduction="20000"/>
          </a:bodyPr>
          <a:lstStyle/>
          <a:p>
            <a:pPr marL="0" indent="0">
              <a:buNone/>
            </a:pPr>
            <a:r>
              <a:rPr lang="en-US" b="0" i="0" dirty="0">
                <a:solidFill>
                  <a:srgbClr val="010000"/>
                </a:solidFill>
                <a:effectLst/>
                <a:latin typeface="Verdana" panose="020B0604030504040204" pitchFamily="34" charset="0"/>
              </a:rPr>
              <a:t>Jesus said to her, ‘Go, call your husband, and come back.’ The woman answered him, ‘I have no husband.’ Jesus said to her, ‘You are right in saying, “I have no husband”; for you have had five husbands, and the one you have now is not your husband. What you have said is true!’ The woman said to him, ‘Sir, I see that you are a prophet. Our ancestors worshipped on this mountain, but you say that the place where people must worship is in Jerusalem.’ Jesus said to her, ‘Woman, believe me, the hour is coming when you will worship the Father neither on this mountain nor in Jerusalem. You worship what you do not know; we worship what we know, for salvation is from the Jews. But the hour is coming, and is now here, when the true worshippers will worship the Father in spirit and truth, for the Father seeks such as these to worship him. God is spirit, and those who worship him must worship in spirit and truth.’ The woman said to him, ‘I know that Messiah is coming’ (who is called Christ). ‘When he comes, he will proclaim all things to us.’ Jesus said to her, ‘I am he, the one who is speaking to you.’</a:t>
            </a:r>
          </a:p>
          <a:p>
            <a:pPr marL="0" indent="0">
              <a:buNone/>
            </a:pPr>
            <a:r>
              <a:rPr lang="en-US" dirty="0">
                <a:solidFill>
                  <a:srgbClr val="010000"/>
                </a:solidFill>
                <a:latin typeface="Verdana" panose="020B0604030504040204" pitchFamily="34" charset="0"/>
              </a:rPr>
              <a:t>John 4:7-26</a:t>
            </a:r>
            <a:endParaRPr lang="en-US" dirty="0"/>
          </a:p>
        </p:txBody>
      </p:sp>
    </p:spTree>
    <p:extLst>
      <p:ext uri="{BB962C8B-B14F-4D97-AF65-F5344CB8AC3E}">
        <p14:creationId xmlns:p14="http://schemas.microsoft.com/office/powerpoint/2010/main" val="79558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86EC2-E24D-F553-12DA-C8FCB24A67C8}"/>
              </a:ext>
            </a:extLst>
          </p:cNvPr>
          <p:cNvSpPr>
            <a:spLocks noGrp="1"/>
          </p:cNvSpPr>
          <p:nvPr>
            <p:ph type="title"/>
          </p:nvPr>
        </p:nvSpPr>
        <p:spPr/>
        <p:txBody>
          <a:bodyPr>
            <a:normAutofit fontScale="90000"/>
          </a:bodyPr>
          <a:lstStyle/>
          <a:p>
            <a:r>
              <a:rPr lang="en-US" dirty="0"/>
              <a:t>Good disagreement across religious boundaries</a:t>
            </a:r>
          </a:p>
        </p:txBody>
      </p:sp>
      <p:sp>
        <p:nvSpPr>
          <p:cNvPr id="3" name="Content Placeholder 2">
            <a:extLst>
              <a:ext uri="{FF2B5EF4-FFF2-40B4-BE49-F238E27FC236}">
                <a16:creationId xmlns:a16="http://schemas.microsoft.com/office/drawing/2014/main" id="{DFD08ED4-A16A-32D6-B544-1E2CAF70CDE6}"/>
              </a:ext>
            </a:extLst>
          </p:cNvPr>
          <p:cNvSpPr>
            <a:spLocks noGrp="1"/>
          </p:cNvSpPr>
          <p:nvPr>
            <p:ph idx="1"/>
          </p:nvPr>
        </p:nvSpPr>
        <p:spPr/>
        <p:txBody>
          <a:bodyPr>
            <a:normAutofit fontScale="92500" lnSpcReduction="10000"/>
          </a:bodyPr>
          <a:lstStyle/>
          <a:p>
            <a:pPr marL="0" indent="0">
              <a:buNone/>
            </a:pPr>
            <a:r>
              <a:rPr lang="en-US" b="0" i="0" dirty="0">
                <a:solidFill>
                  <a:srgbClr val="010000"/>
                </a:solidFill>
                <a:effectLst/>
                <a:latin typeface="Verdana" panose="020B0604030504040204" pitchFamily="34" charset="0"/>
              </a:rPr>
              <a:t>From there he set out and went away to the region of </a:t>
            </a:r>
            <a:r>
              <a:rPr lang="en-US" b="0" i="0" dirty="0" err="1">
                <a:solidFill>
                  <a:srgbClr val="010000"/>
                </a:solidFill>
                <a:effectLst/>
                <a:latin typeface="Verdana" panose="020B0604030504040204" pitchFamily="34" charset="0"/>
              </a:rPr>
              <a:t>Tyre</a:t>
            </a:r>
            <a:r>
              <a:rPr lang="en-US" b="0" i="0" dirty="0">
                <a:solidFill>
                  <a:srgbClr val="010000"/>
                </a:solidFill>
                <a:effectLst/>
                <a:latin typeface="Verdana" panose="020B0604030504040204" pitchFamily="34" charset="0"/>
              </a:rPr>
              <a:t>. He entered a house and did not want anyone to know he was there. Yet he could not escape notice, but a woman whose little daughter had an unclean spirit immediately heard about him, and she came and bowed down at his feet. Now the woman was a Gentile, of Syrophoenician origin. She begged him to cast the demon out of her daughter. He said to her, ‘Let the children be fed first, for it is not fair to take the children’s food and throw it to the dogs.’ But she answered him, ‘Sir, even the dogs under the table eat the children’s crumbs.’ Then he said to her, ‘For saying that, you may go—the demon has left your daughter.’ So she went home, found the child lying on the bed, and the demon gone.</a:t>
            </a:r>
          </a:p>
          <a:p>
            <a:pPr marL="0" indent="0">
              <a:buNone/>
            </a:pPr>
            <a:r>
              <a:rPr lang="en-US" dirty="0">
                <a:solidFill>
                  <a:srgbClr val="010000"/>
                </a:solidFill>
                <a:latin typeface="Verdana" panose="020B0604030504040204" pitchFamily="34" charset="0"/>
              </a:rPr>
              <a:t>Mark 7:24-30</a:t>
            </a:r>
            <a:endParaRPr lang="en-US" dirty="0"/>
          </a:p>
        </p:txBody>
      </p:sp>
    </p:spTree>
    <p:extLst>
      <p:ext uri="{BB962C8B-B14F-4D97-AF65-F5344CB8AC3E}">
        <p14:creationId xmlns:p14="http://schemas.microsoft.com/office/powerpoint/2010/main" val="289617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2AFD9-079C-806B-2805-3AB2B52DC620}"/>
              </a:ext>
            </a:extLst>
          </p:cNvPr>
          <p:cNvSpPr>
            <a:spLocks noGrp="1"/>
          </p:cNvSpPr>
          <p:nvPr>
            <p:ph type="title"/>
          </p:nvPr>
        </p:nvSpPr>
        <p:spPr>
          <a:xfrm>
            <a:off x="1080000" y="1011236"/>
            <a:ext cx="4426782" cy="1292662"/>
          </a:xfrm>
        </p:spPr>
        <p:txBody>
          <a:bodyPr anchor="t">
            <a:normAutofit/>
          </a:bodyPr>
          <a:lstStyle/>
          <a:p>
            <a:r>
              <a:rPr lang="en-US" dirty="0"/>
              <a:t>where and when do we do this?</a:t>
            </a:r>
          </a:p>
        </p:txBody>
      </p:sp>
      <p:pic>
        <p:nvPicPr>
          <p:cNvPr id="1026" name="Picture 2">
            <a:extLst>
              <a:ext uri="{FF2B5EF4-FFF2-40B4-BE49-F238E27FC236}">
                <a16:creationId xmlns:a16="http://schemas.microsoft.com/office/drawing/2014/main" id="{07A8281E-B3D7-35FA-CB6C-E162754C6C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41" r="21095" b="1"/>
          <a:stretch/>
        </p:blipFill>
        <p:spPr bwMode="auto">
          <a:xfrm>
            <a:off x="1079499" y="2843213"/>
            <a:ext cx="4457701" cy="292576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8C4C9EC-6CAE-9388-1C16-49CB63DB96FE}"/>
              </a:ext>
            </a:extLst>
          </p:cNvPr>
          <p:cNvSpPr>
            <a:spLocks noGrp="1"/>
          </p:cNvSpPr>
          <p:nvPr>
            <p:ph idx="1"/>
          </p:nvPr>
        </p:nvSpPr>
        <p:spPr>
          <a:xfrm>
            <a:off x="6096000" y="987423"/>
            <a:ext cx="5555012" cy="4781552"/>
          </a:xfrm>
        </p:spPr>
        <p:txBody>
          <a:bodyPr>
            <a:normAutofit/>
          </a:bodyPr>
          <a:lstStyle/>
          <a:p>
            <a:r>
              <a:rPr lang="en-US" dirty="0"/>
              <a:t>Under what circumstances is it best to engage across religious boundaries?</a:t>
            </a:r>
          </a:p>
          <a:p>
            <a:r>
              <a:rPr lang="en-US" dirty="0"/>
              <a:t>When is it appropriate to stay within our own circles?</a:t>
            </a:r>
          </a:p>
          <a:p>
            <a:endParaRPr lang="en-US" dirty="0"/>
          </a:p>
        </p:txBody>
      </p:sp>
    </p:spTree>
    <p:extLst>
      <p:ext uri="{BB962C8B-B14F-4D97-AF65-F5344CB8AC3E}">
        <p14:creationId xmlns:p14="http://schemas.microsoft.com/office/powerpoint/2010/main" val="625904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3FD2DF-42BD-EBC8-9B8B-B070C506A3D8}"/>
              </a:ext>
            </a:extLst>
          </p:cNvPr>
          <p:cNvSpPr>
            <a:spLocks noGrp="1"/>
          </p:cNvSpPr>
          <p:nvPr>
            <p:ph type="title"/>
          </p:nvPr>
        </p:nvSpPr>
        <p:spPr>
          <a:xfrm>
            <a:off x="1080000" y="1011236"/>
            <a:ext cx="4426782" cy="1292662"/>
          </a:xfrm>
        </p:spPr>
        <p:txBody>
          <a:bodyPr anchor="t">
            <a:normAutofit/>
          </a:bodyPr>
          <a:lstStyle/>
          <a:p>
            <a:r>
              <a:rPr lang="en-US" dirty="0"/>
              <a:t>How do we do this?</a:t>
            </a:r>
          </a:p>
        </p:txBody>
      </p:sp>
      <p:pic>
        <p:nvPicPr>
          <p:cNvPr id="2050" name="Picture 2">
            <a:extLst>
              <a:ext uri="{FF2B5EF4-FFF2-40B4-BE49-F238E27FC236}">
                <a16:creationId xmlns:a16="http://schemas.microsoft.com/office/drawing/2014/main" id="{2267038C-1DF6-3B61-2A22-7FF9917B2D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41" r="21095" b="1"/>
          <a:stretch/>
        </p:blipFill>
        <p:spPr bwMode="auto">
          <a:xfrm>
            <a:off x="1079499" y="2843213"/>
            <a:ext cx="4457701" cy="292576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5CC28A5-B1E6-2623-CD69-EEF98582D6BE}"/>
              </a:ext>
            </a:extLst>
          </p:cNvPr>
          <p:cNvSpPr>
            <a:spLocks noGrp="1"/>
          </p:cNvSpPr>
          <p:nvPr>
            <p:ph idx="1"/>
          </p:nvPr>
        </p:nvSpPr>
        <p:spPr>
          <a:xfrm>
            <a:off x="6096000" y="987423"/>
            <a:ext cx="5555012" cy="4781552"/>
          </a:xfrm>
        </p:spPr>
        <p:txBody>
          <a:bodyPr>
            <a:normAutofit/>
          </a:bodyPr>
          <a:lstStyle/>
          <a:p>
            <a:r>
              <a:rPr lang="en-US" dirty="0"/>
              <a:t>When we do engage across religious lines, how do we speak and interact with one another?  What, if any, self-imposed boundaries do we observe?</a:t>
            </a:r>
          </a:p>
          <a:p>
            <a:r>
              <a:rPr lang="en-US" dirty="0"/>
              <a:t>How about evangelism?  Is it appropriate to try to convince others of the truth of our beliefs and practices?  If so under what circumstances, and how do we go about it?</a:t>
            </a:r>
          </a:p>
          <a:p>
            <a:endParaRPr lang="en-US" dirty="0"/>
          </a:p>
        </p:txBody>
      </p:sp>
    </p:spTree>
    <p:extLst>
      <p:ext uri="{BB962C8B-B14F-4D97-AF65-F5344CB8AC3E}">
        <p14:creationId xmlns:p14="http://schemas.microsoft.com/office/powerpoint/2010/main" val="2945310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1F34E-99BE-1BA1-CB11-F525C07E7D96}"/>
              </a:ext>
            </a:extLst>
          </p:cNvPr>
          <p:cNvSpPr>
            <a:spLocks noGrp="1"/>
          </p:cNvSpPr>
          <p:nvPr>
            <p:ph type="title"/>
          </p:nvPr>
        </p:nvSpPr>
        <p:spPr/>
        <p:txBody>
          <a:bodyPr/>
          <a:lstStyle/>
          <a:p>
            <a:r>
              <a:rPr lang="en-US" dirty="0"/>
              <a:t>Church and state</a:t>
            </a:r>
          </a:p>
        </p:txBody>
      </p:sp>
      <p:sp>
        <p:nvSpPr>
          <p:cNvPr id="3" name="Content Placeholder 2">
            <a:extLst>
              <a:ext uri="{FF2B5EF4-FFF2-40B4-BE49-F238E27FC236}">
                <a16:creationId xmlns:a16="http://schemas.microsoft.com/office/drawing/2014/main" id="{92812AB8-129E-36AA-F54D-7324DDF1AB16}"/>
              </a:ext>
            </a:extLst>
          </p:cNvPr>
          <p:cNvSpPr>
            <a:spLocks noGrp="1"/>
          </p:cNvSpPr>
          <p:nvPr>
            <p:ph idx="1"/>
          </p:nvPr>
        </p:nvSpPr>
        <p:spPr/>
        <p:txBody>
          <a:bodyPr/>
          <a:lstStyle/>
          <a:p>
            <a:r>
              <a:rPr lang="en-US" dirty="0"/>
              <a:t>What is the state’s role in mediating disagreements between religions, especially in terms of ethics?</a:t>
            </a:r>
          </a:p>
          <a:p>
            <a:endParaRPr lang="en-US" dirty="0"/>
          </a:p>
        </p:txBody>
      </p:sp>
      <p:pic>
        <p:nvPicPr>
          <p:cNvPr id="3074" name="Picture 2" descr="United States Capitol - Wikipedia">
            <a:extLst>
              <a:ext uri="{FF2B5EF4-FFF2-40B4-BE49-F238E27FC236}">
                <a16:creationId xmlns:a16="http://schemas.microsoft.com/office/drawing/2014/main" id="{320522A4-CC55-1F91-3AA1-A10F1D191C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8158" y="2662238"/>
            <a:ext cx="7971430" cy="4113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946944"/>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25484</TotalTime>
  <Words>836</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Avenir Next LT Pro Light</vt:lpstr>
      <vt:lpstr>Rockwell Nova Light</vt:lpstr>
      <vt:lpstr>Verdana</vt:lpstr>
      <vt:lpstr>Wingdings</vt:lpstr>
      <vt:lpstr>LeafVTI</vt:lpstr>
      <vt:lpstr>Good disagreement?</vt:lpstr>
      <vt:lpstr>Good disagreement across religious boundaries</vt:lpstr>
      <vt:lpstr>Good disagreement across religious boundaries</vt:lpstr>
      <vt:lpstr>Good disagreement across religious boundaries</vt:lpstr>
      <vt:lpstr>where and when do we do this?</vt:lpstr>
      <vt:lpstr>How do we do this?</vt:lpstr>
      <vt:lpstr>Church and state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Lobban</dc:creator>
  <cp:lastModifiedBy>Andrew Lobban</cp:lastModifiedBy>
  <cp:revision>7</cp:revision>
  <dcterms:created xsi:type="dcterms:W3CDTF">2023-09-09T18:38:43Z</dcterms:created>
  <dcterms:modified xsi:type="dcterms:W3CDTF">2023-10-23T21:21:22Z</dcterms:modified>
</cp:coreProperties>
</file>