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4D9B7-7CE9-4896-A1DA-5F9FC6566755}" v="3" dt="2023-10-09T20:02:41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Lobban" userId="6a24ccb3d9680985" providerId="LiveId" clId="{4F94D9B7-7CE9-4896-A1DA-5F9FC6566755}"/>
    <pc:docChg chg="undo custSel addSld delSld modSld">
      <pc:chgData name="Andrew Lobban" userId="6a24ccb3d9680985" providerId="LiveId" clId="{4F94D9B7-7CE9-4896-A1DA-5F9FC6566755}" dt="2023-10-09T20:03:51.859" v="3316" actId="20577"/>
      <pc:docMkLst>
        <pc:docMk/>
      </pc:docMkLst>
      <pc:sldChg chg="del">
        <pc:chgData name="Andrew Lobban" userId="6a24ccb3d9680985" providerId="LiveId" clId="{4F94D9B7-7CE9-4896-A1DA-5F9FC6566755}" dt="2023-10-03T03:56:50.006" v="4" actId="47"/>
        <pc:sldMkLst>
          <pc:docMk/>
          <pc:sldMk cId="2352213614" sldId="257"/>
        </pc:sldMkLst>
      </pc:sldChg>
      <pc:sldChg chg="addSp modSp new mod setBg">
        <pc:chgData name="Andrew Lobban" userId="6a24ccb3d9680985" providerId="LiveId" clId="{4F94D9B7-7CE9-4896-A1DA-5F9FC6566755}" dt="2023-10-09T19:39:25.929" v="416" actId="20577"/>
        <pc:sldMkLst>
          <pc:docMk/>
          <pc:sldMk cId="3765840638" sldId="257"/>
        </pc:sldMkLst>
        <pc:spChg chg="mod">
          <ac:chgData name="Andrew Lobban" userId="6a24ccb3d9680985" providerId="LiveId" clId="{4F94D9B7-7CE9-4896-A1DA-5F9FC6566755}" dt="2023-10-09T19:38:35.291" v="228" actId="26606"/>
          <ac:spMkLst>
            <pc:docMk/>
            <pc:sldMk cId="3765840638" sldId="257"/>
            <ac:spMk id="2" creationId="{78BCB0D5-DAE2-2CF6-8DB9-778EE894296B}"/>
          </ac:spMkLst>
        </pc:spChg>
        <pc:spChg chg="mod ord">
          <ac:chgData name="Andrew Lobban" userId="6a24ccb3d9680985" providerId="LiveId" clId="{4F94D9B7-7CE9-4896-A1DA-5F9FC6566755}" dt="2023-10-09T19:39:25.929" v="416" actId="20577"/>
          <ac:spMkLst>
            <pc:docMk/>
            <pc:sldMk cId="3765840638" sldId="257"/>
            <ac:spMk id="3" creationId="{BAB5E304-1E10-F154-E45A-286740E326A6}"/>
          </ac:spMkLst>
        </pc:spChg>
        <pc:spChg chg="add">
          <ac:chgData name="Andrew Lobban" userId="6a24ccb3d9680985" providerId="LiveId" clId="{4F94D9B7-7CE9-4896-A1DA-5F9FC6566755}" dt="2023-10-09T19:38:35.291" v="228" actId="26606"/>
          <ac:spMkLst>
            <pc:docMk/>
            <pc:sldMk cId="3765840638" sldId="257"/>
            <ac:spMk id="1031" creationId="{DB66C9CD-6BF4-44CA-8078-0BB819080761}"/>
          </ac:spMkLst>
        </pc:spChg>
        <pc:picChg chg="add mod">
          <ac:chgData name="Andrew Lobban" userId="6a24ccb3d9680985" providerId="LiveId" clId="{4F94D9B7-7CE9-4896-A1DA-5F9FC6566755}" dt="2023-10-09T19:38:35.291" v="228" actId="26606"/>
          <ac:picMkLst>
            <pc:docMk/>
            <pc:sldMk cId="3765840638" sldId="257"/>
            <ac:picMk id="1026" creationId="{5FA93D63-9E65-1B60-585A-65622DFDD817}"/>
          </ac:picMkLst>
        </pc:picChg>
        <pc:cxnChg chg="add">
          <ac:chgData name="Andrew Lobban" userId="6a24ccb3d9680985" providerId="LiveId" clId="{4F94D9B7-7CE9-4896-A1DA-5F9FC6566755}" dt="2023-10-09T19:38:35.291" v="228" actId="26606"/>
          <ac:cxnSpMkLst>
            <pc:docMk/>
            <pc:sldMk cId="3765840638" sldId="257"/>
            <ac:cxnSpMk id="1033" creationId="{77C6DF49-CBE3-4038-AC78-35DE4FD7CE8E}"/>
          </ac:cxnSpMkLst>
        </pc:cxnChg>
      </pc:sldChg>
      <pc:sldChg chg="modSp new mod">
        <pc:chgData name="Andrew Lobban" userId="6a24ccb3d9680985" providerId="LiveId" clId="{4F94D9B7-7CE9-4896-A1DA-5F9FC6566755}" dt="2023-10-09T19:46:48.389" v="883" actId="20577"/>
        <pc:sldMkLst>
          <pc:docMk/>
          <pc:sldMk cId="1104695079" sldId="258"/>
        </pc:sldMkLst>
        <pc:spChg chg="mod">
          <ac:chgData name="Andrew Lobban" userId="6a24ccb3d9680985" providerId="LiveId" clId="{4F94D9B7-7CE9-4896-A1DA-5F9FC6566755}" dt="2023-10-09T19:39:49.881" v="481" actId="20577"/>
          <ac:spMkLst>
            <pc:docMk/>
            <pc:sldMk cId="1104695079" sldId="258"/>
            <ac:spMk id="2" creationId="{1DFA4FA5-6BCC-77E3-C963-8C8C13351A8D}"/>
          </ac:spMkLst>
        </pc:spChg>
        <pc:spChg chg="mod">
          <ac:chgData name="Andrew Lobban" userId="6a24ccb3d9680985" providerId="LiveId" clId="{4F94D9B7-7CE9-4896-A1DA-5F9FC6566755}" dt="2023-10-09T19:46:48.389" v="883" actId="20577"/>
          <ac:spMkLst>
            <pc:docMk/>
            <pc:sldMk cId="1104695079" sldId="258"/>
            <ac:spMk id="3" creationId="{B920EDB5-EB6E-1D3F-5A41-339556B018D4}"/>
          </ac:spMkLst>
        </pc:spChg>
      </pc:sldChg>
      <pc:sldChg chg="del">
        <pc:chgData name="Andrew Lobban" userId="6a24ccb3d9680985" providerId="LiveId" clId="{4F94D9B7-7CE9-4896-A1DA-5F9FC6566755}" dt="2023-10-03T03:56:49.059" v="2" actId="47"/>
        <pc:sldMkLst>
          <pc:docMk/>
          <pc:sldMk cId="2524505540" sldId="258"/>
        </pc:sldMkLst>
      </pc:sldChg>
      <pc:sldChg chg="del">
        <pc:chgData name="Andrew Lobban" userId="6a24ccb3d9680985" providerId="LiveId" clId="{4F94D9B7-7CE9-4896-A1DA-5F9FC6566755}" dt="2023-10-03T03:56:49.612" v="3" actId="47"/>
        <pc:sldMkLst>
          <pc:docMk/>
          <pc:sldMk cId="871526334" sldId="259"/>
        </pc:sldMkLst>
      </pc:sldChg>
      <pc:sldChg chg="modSp new mod">
        <pc:chgData name="Andrew Lobban" userId="6a24ccb3d9680985" providerId="LiveId" clId="{4F94D9B7-7CE9-4896-A1DA-5F9FC6566755}" dt="2023-10-09T20:01:48.095" v="2622" actId="313"/>
        <pc:sldMkLst>
          <pc:docMk/>
          <pc:sldMk cId="1485071243" sldId="259"/>
        </pc:sldMkLst>
        <pc:spChg chg="mod">
          <ac:chgData name="Andrew Lobban" userId="6a24ccb3d9680985" providerId="LiveId" clId="{4F94D9B7-7CE9-4896-A1DA-5F9FC6566755}" dt="2023-10-09T19:47:20.527" v="929" actId="20577"/>
          <ac:spMkLst>
            <pc:docMk/>
            <pc:sldMk cId="1485071243" sldId="259"/>
            <ac:spMk id="2" creationId="{B2D43552-4396-C4C1-3605-2DCE557F5D0F}"/>
          </ac:spMkLst>
        </pc:spChg>
        <pc:spChg chg="mod">
          <ac:chgData name="Andrew Lobban" userId="6a24ccb3d9680985" providerId="LiveId" clId="{4F94D9B7-7CE9-4896-A1DA-5F9FC6566755}" dt="2023-10-09T20:01:48.095" v="2622" actId="313"/>
          <ac:spMkLst>
            <pc:docMk/>
            <pc:sldMk cId="1485071243" sldId="259"/>
            <ac:spMk id="3" creationId="{4AD7FD42-97F8-3C26-C8DF-40CB04DAA901}"/>
          </ac:spMkLst>
        </pc:spChg>
      </pc:sldChg>
      <pc:sldChg chg="del">
        <pc:chgData name="Andrew Lobban" userId="6a24ccb3d9680985" providerId="LiveId" clId="{4F94D9B7-7CE9-4896-A1DA-5F9FC6566755}" dt="2023-10-03T03:56:50.942" v="5" actId="47"/>
        <pc:sldMkLst>
          <pc:docMk/>
          <pc:sldMk cId="1329455258" sldId="260"/>
        </pc:sldMkLst>
      </pc:sldChg>
      <pc:sldChg chg="addSp modSp new mod setBg">
        <pc:chgData name="Andrew Lobban" userId="6a24ccb3d9680985" providerId="LiveId" clId="{4F94D9B7-7CE9-4896-A1DA-5F9FC6566755}" dt="2023-10-09T19:54:42.619" v="1568" actId="26606"/>
        <pc:sldMkLst>
          <pc:docMk/>
          <pc:sldMk cId="1849658558" sldId="260"/>
        </pc:sldMkLst>
        <pc:spChg chg="mod">
          <ac:chgData name="Andrew Lobban" userId="6a24ccb3d9680985" providerId="LiveId" clId="{4F94D9B7-7CE9-4896-A1DA-5F9FC6566755}" dt="2023-10-09T19:54:42.619" v="1568" actId="26606"/>
          <ac:spMkLst>
            <pc:docMk/>
            <pc:sldMk cId="1849658558" sldId="260"/>
            <ac:spMk id="2" creationId="{D9532672-15EB-D825-2D9C-9221613439B7}"/>
          </ac:spMkLst>
        </pc:spChg>
        <pc:spChg chg="mod">
          <ac:chgData name="Andrew Lobban" userId="6a24ccb3d9680985" providerId="LiveId" clId="{4F94D9B7-7CE9-4896-A1DA-5F9FC6566755}" dt="2023-10-09T19:54:42.619" v="1568" actId="26606"/>
          <ac:spMkLst>
            <pc:docMk/>
            <pc:sldMk cId="1849658558" sldId="260"/>
            <ac:spMk id="3" creationId="{F29F2F24-A9AA-90D2-EB17-21BA3BEAAE88}"/>
          </ac:spMkLst>
        </pc:spChg>
        <pc:spChg chg="add">
          <ac:chgData name="Andrew Lobban" userId="6a24ccb3d9680985" providerId="LiveId" clId="{4F94D9B7-7CE9-4896-A1DA-5F9FC6566755}" dt="2023-10-09T19:54:42.619" v="1568" actId="26606"/>
          <ac:spMkLst>
            <pc:docMk/>
            <pc:sldMk cId="1849658558" sldId="260"/>
            <ac:spMk id="2055" creationId="{1AEB7F98-32EC-40D3-89EE-C8433023163A}"/>
          </ac:spMkLst>
        </pc:spChg>
        <pc:picChg chg="add mod">
          <ac:chgData name="Andrew Lobban" userId="6a24ccb3d9680985" providerId="LiveId" clId="{4F94D9B7-7CE9-4896-A1DA-5F9FC6566755}" dt="2023-10-09T19:54:42.619" v="1568" actId="26606"/>
          <ac:picMkLst>
            <pc:docMk/>
            <pc:sldMk cId="1849658558" sldId="260"/>
            <ac:picMk id="2050" creationId="{26407039-86CC-67DA-AA46-84005CE583CD}"/>
          </ac:picMkLst>
        </pc:picChg>
        <pc:cxnChg chg="add">
          <ac:chgData name="Andrew Lobban" userId="6a24ccb3d9680985" providerId="LiveId" clId="{4F94D9B7-7CE9-4896-A1DA-5F9FC6566755}" dt="2023-10-09T19:54:42.619" v="1568" actId="26606"/>
          <ac:cxnSpMkLst>
            <pc:docMk/>
            <pc:sldMk cId="1849658558" sldId="260"/>
            <ac:cxnSpMk id="2057" creationId="{77C6DF49-CBE3-4038-AC78-35DE4FD7CE8E}"/>
          </ac:cxnSpMkLst>
        </pc:cxnChg>
      </pc:sldChg>
      <pc:sldChg chg="del">
        <pc:chgData name="Andrew Lobban" userId="6a24ccb3d9680985" providerId="LiveId" clId="{4F94D9B7-7CE9-4896-A1DA-5F9FC6566755}" dt="2023-10-03T03:56:47.895" v="1" actId="47"/>
        <pc:sldMkLst>
          <pc:docMk/>
          <pc:sldMk cId="2031765913" sldId="261"/>
        </pc:sldMkLst>
      </pc:sldChg>
      <pc:sldChg chg="addSp modSp new mod setBg">
        <pc:chgData name="Andrew Lobban" userId="6a24ccb3d9680985" providerId="LiveId" clId="{4F94D9B7-7CE9-4896-A1DA-5F9FC6566755}" dt="2023-10-09T19:56:44.611" v="1843" actId="26606"/>
        <pc:sldMkLst>
          <pc:docMk/>
          <pc:sldMk cId="3994782876" sldId="261"/>
        </pc:sldMkLst>
        <pc:spChg chg="mod">
          <ac:chgData name="Andrew Lobban" userId="6a24ccb3d9680985" providerId="LiveId" clId="{4F94D9B7-7CE9-4896-A1DA-5F9FC6566755}" dt="2023-10-09T19:56:44.611" v="1843" actId="26606"/>
          <ac:spMkLst>
            <pc:docMk/>
            <pc:sldMk cId="3994782876" sldId="261"/>
            <ac:spMk id="2" creationId="{062DCEE8-B6BF-DD12-903F-F2FAC458DDD9}"/>
          </ac:spMkLst>
        </pc:spChg>
        <pc:spChg chg="mod">
          <ac:chgData name="Andrew Lobban" userId="6a24ccb3d9680985" providerId="LiveId" clId="{4F94D9B7-7CE9-4896-A1DA-5F9FC6566755}" dt="2023-10-09T19:56:44.611" v="1843" actId="26606"/>
          <ac:spMkLst>
            <pc:docMk/>
            <pc:sldMk cId="3994782876" sldId="261"/>
            <ac:spMk id="3" creationId="{830D8440-C692-E3F0-6955-7A28511EB502}"/>
          </ac:spMkLst>
        </pc:spChg>
        <pc:spChg chg="add">
          <ac:chgData name="Andrew Lobban" userId="6a24ccb3d9680985" providerId="LiveId" clId="{4F94D9B7-7CE9-4896-A1DA-5F9FC6566755}" dt="2023-10-09T19:56:44.611" v="1843" actId="26606"/>
          <ac:spMkLst>
            <pc:docMk/>
            <pc:sldMk cId="3994782876" sldId="261"/>
            <ac:spMk id="9" creationId="{DB66C9CD-6BF4-44CA-8078-0BB819080761}"/>
          </ac:spMkLst>
        </pc:spChg>
        <pc:picChg chg="add">
          <ac:chgData name="Andrew Lobban" userId="6a24ccb3d9680985" providerId="LiveId" clId="{4F94D9B7-7CE9-4896-A1DA-5F9FC6566755}" dt="2023-10-09T19:56:44.611" v="1843" actId="26606"/>
          <ac:picMkLst>
            <pc:docMk/>
            <pc:sldMk cId="3994782876" sldId="261"/>
            <ac:picMk id="5" creationId="{BE3B2EF6-8807-6C6C-4D29-DC3930E55662}"/>
          </ac:picMkLst>
        </pc:picChg>
        <pc:cxnChg chg="add">
          <ac:chgData name="Andrew Lobban" userId="6a24ccb3d9680985" providerId="LiveId" clId="{4F94D9B7-7CE9-4896-A1DA-5F9FC6566755}" dt="2023-10-09T19:56:44.611" v="1843" actId="26606"/>
          <ac:cxnSpMkLst>
            <pc:docMk/>
            <pc:sldMk cId="3994782876" sldId="261"/>
            <ac:cxnSpMk id="11" creationId="{77C6DF49-CBE3-4038-AC78-35DE4FD7CE8E}"/>
          </ac:cxnSpMkLst>
        </pc:cxnChg>
      </pc:sldChg>
      <pc:sldChg chg="del">
        <pc:chgData name="Andrew Lobban" userId="6a24ccb3d9680985" providerId="LiveId" clId="{4F94D9B7-7CE9-4896-A1DA-5F9FC6566755}" dt="2023-10-03T03:56:47.046" v="0" actId="47"/>
        <pc:sldMkLst>
          <pc:docMk/>
          <pc:sldMk cId="241767177" sldId="262"/>
        </pc:sldMkLst>
      </pc:sldChg>
      <pc:sldChg chg="modSp new mod">
        <pc:chgData name="Andrew Lobban" userId="6a24ccb3d9680985" providerId="LiveId" clId="{4F94D9B7-7CE9-4896-A1DA-5F9FC6566755}" dt="2023-10-09T20:00:45.766" v="2467" actId="20577"/>
        <pc:sldMkLst>
          <pc:docMk/>
          <pc:sldMk cId="4292946337" sldId="262"/>
        </pc:sldMkLst>
        <pc:spChg chg="mod">
          <ac:chgData name="Andrew Lobban" userId="6a24ccb3d9680985" providerId="LiveId" clId="{4F94D9B7-7CE9-4896-A1DA-5F9FC6566755}" dt="2023-10-09T19:57:10.786" v="1877" actId="20577"/>
          <ac:spMkLst>
            <pc:docMk/>
            <pc:sldMk cId="4292946337" sldId="262"/>
            <ac:spMk id="2" creationId="{F3C3AFC1-53DD-EECB-26B8-B120D65D1889}"/>
          </ac:spMkLst>
        </pc:spChg>
        <pc:spChg chg="mod">
          <ac:chgData name="Andrew Lobban" userId="6a24ccb3d9680985" providerId="LiveId" clId="{4F94D9B7-7CE9-4896-A1DA-5F9FC6566755}" dt="2023-10-09T20:00:45.766" v="2467" actId="20577"/>
          <ac:spMkLst>
            <pc:docMk/>
            <pc:sldMk cId="4292946337" sldId="262"/>
            <ac:spMk id="3" creationId="{A87F1D2E-8B17-41F3-22B4-0C0751081A10}"/>
          </ac:spMkLst>
        </pc:spChg>
      </pc:sldChg>
      <pc:sldChg chg="modSp add mod">
        <pc:chgData name="Andrew Lobban" userId="6a24ccb3d9680985" providerId="LiveId" clId="{4F94D9B7-7CE9-4896-A1DA-5F9FC6566755}" dt="2023-10-09T20:03:51.859" v="3316" actId="20577"/>
        <pc:sldMkLst>
          <pc:docMk/>
          <pc:sldMk cId="852897802" sldId="263"/>
        </pc:sldMkLst>
        <pc:spChg chg="mod">
          <ac:chgData name="Andrew Lobban" userId="6a24ccb3d9680985" providerId="LiveId" clId="{4F94D9B7-7CE9-4896-A1DA-5F9FC6566755}" dt="2023-10-09T20:03:51.859" v="3316" actId="20577"/>
          <ac:spMkLst>
            <pc:docMk/>
            <pc:sldMk cId="852897802" sldId="263"/>
            <ac:spMk id="3" creationId="{A87F1D2E-8B17-41F3-22B4-0C0751081A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043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9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6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83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CD0AB-F547-055C-691B-29C0F5787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235" y="1007734"/>
            <a:ext cx="10023531" cy="430887"/>
          </a:xfrm>
        </p:spPr>
        <p:txBody>
          <a:bodyPr>
            <a:normAutofit/>
          </a:bodyPr>
          <a:lstStyle/>
          <a:p>
            <a:r>
              <a:rPr lang="en-US" dirty="0"/>
              <a:t>Good disagreement?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6B05D-F215-00B5-90CB-4E9B9357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2333934"/>
            <a:ext cx="10026651" cy="422360"/>
          </a:xfrm>
        </p:spPr>
        <p:txBody>
          <a:bodyPr>
            <a:normAutofit/>
          </a:bodyPr>
          <a:lstStyle/>
          <a:p>
            <a:r>
              <a:rPr lang="en-US" dirty="0"/>
              <a:t>Grace and Truth in a Divided Church</a:t>
            </a:r>
          </a:p>
        </p:txBody>
      </p: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Disagree with Your Boss—And Still Have a Good Relationship - Lolly  Daskal | Leadership">
            <a:extLst>
              <a:ext uri="{FF2B5EF4-FFF2-40B4-BE49-F238E27FC236}">
                <a16:creationId xmlns:a16="http://schemas.microsoft.com/office/drawing/2014/main" id="{DFAA657D-F838-AB08-6546-FE7A216BD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975" y="3433404"/>
            <a:ext cx="4460875" cy="233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4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CB0D5-DAE2-2CF6-8DB9-778EE894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0" y="1011237"/>
            <a:ext cx="6120000" cy="860400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A deep dive into reformation history</a:t>
            </a:r>
            <a:endParaRPr lang="en-US"/>
          </a:p>
        </p:txBody>
      </p:sp>
      <p:pic>
        <p:nvPicPr>
          <p:cNvPr id="1026" name="Picture 2" descr="Martin Luther - Wikipedia">
            <a:extLst>
              <a:ext uri="{FF2B5EF4-FFF2-40B4-BE49-F238E27FC236}">
                <a16:creationId xmlns:a16="http://schemas.microsoft.com/office/drawing/2014/main" id="{5FA93D63-9E65-1B60-585A-65622DFDD8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9" r="-1" b="-1"/>
          <a:stretch/>
        </p:blipFill>
        <p:spPr bwMode="auto">
          <a:xfrm>
            <a:off x="20" y="10"/>
            <a:ext cx="387096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E304-1E10-F154-E45A-286740E3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0" y="2759076"/>
            <a:ext cx="6121400" cy="3009899"/>
          </a:xfrm>
        </p:spPr>
        <p:txBody>
          <a:bodyPr>
            <a:normAutofit/>
          </a:bodyPr>
          <a:lstStyle/>
          <a:p>
            <a:r>
              <a:rPr lang="en-US" dirty="0"/>
              <a:t>Chapter 5 explores Reformation history in depth, focusing especially on Germany, Switzerland, and England.</a:t>
            </a:r>
          </a:p>
          <a:p>
            <a:r>
              <a:rPr lang="en-US" dirty="0"/>
              <a:t>There were unquestionably many incidents of bad disagreement during and after the Reformation.  Were there, however, also moments of Good Disagreement?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4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A4FA5-6BCC-77E3-C963-8C8C1335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issue between the reformers and traditional </a:t>
            </a:r>
            <a:r>
              <a:rPr lang="en-US" dirty="0" err="1"/>
              <a:t>catholics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EDB5-EB6E-1D3F-5A41-339556B01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does salvation occur?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By grace/faith alone?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By responding to God by acts of love and good works?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i="0" dirty="0"/>
              <a:t>What sources of authority are valid in the Christian life?</a:t>
            </a:r>
          </a:p>
          <a:p>
            <a:pPr marL="1062900" lvl="2" indent="-342900">
              <a:buFont typeface="Wingdings" panose="05000000000000000000" pitchFamily="2" charset="2"/>
              <a:buChar char="§"/>
            </a:pPr>
            <a:r>
              <a:rPr lang="en-US" i="0" dirty="0"/>
              <a:t>The Bible alone?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i="0" dirty="0"/>
              <a:t>Monastic/liturgical tradition?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i="0" dirty="0"/>
              <a:t>Recognized leaders of the Church, e.g. Pope, Bishops, and Priests?</a:t>
            </a:r>
          </a:p>
          <a:p>
            <a:pPr marL="0" lvl="1"/>
            <a:endParaRPr lang="en-US" i="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9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3552-4396-C4C1-3605-2DCE557F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issue amongst the protestant reformers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7FD42-97F8-3C26-C8DF-40CB04DAA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 is the nature of the Lord’s Supper?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The actual physical Body and Blood of Christ (transubstantiation)?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 spiritual but nonetheless very real Presence of Christ?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Simply a memorial supper?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 is the main source of unity amongst Christians?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Worship/liturgy?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The Bible?  And if the Bible do we insist that we practice only what is directly stated in Scripture, or do we allow “all things not repugnant to Scripture?”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Doctrine?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Behavior/acts of charity?</a:t>
            </a:r>
          </a:p>
        </p:txBody>
      </p:sp>
    </p:spTree>
    <p:extLst>
      <p:ext uri="{BB962C8B-B14F-4D97-AF65-F5344CB8AC3E}">
        <p14:creationId xmlns:p14="http://schemas.microsoft.com/office/powerpoint/2010/main" val="148507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32672-15EB-D825-2D9C-92216134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88" y="540033"/>
            <a:ext cx="3884962" cy="1331604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Where do we stand?</a:t>
            </a:r>
            <a:endParaRPr lang="en-US"/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13469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2F24-A9AA-90D2-EB17-21BA3BEAA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88" y="2759076"/>
            <a:ext cx="3884962" cy="30098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700"/>
              <a:t>What does salvation mean, and how does it happen?</a:t>
            </a:r>
          </a:p>
          <a:p>
            <a:pPr>
              <a:lnSpc>
                <a:spcPct val="115000"/>
              </a:lnSpc>
            </a:pPr>
            <a:r>
              <a:rPr lang="en-US" sz="1700"/>
              <a:t>What is the authority of Scripture?</a:t>
            </a:r>
          </a:p>
          <a:p>
            <a:pPr>
              <a:lnSpc>
                <a:spcPct val="115000"/>
              </a:lnSpc>
            </a:pPr>
            <a:r>
              <a:rPr lang="en-US" sz="1700"/>
              <a:t>What is the nature of the Lord’s Supper?</a:t>
            </a:r>
          </a:p>
          <a:p>
            <a:pPr>
              <a:lnSpc>
                <a:spcPct val="115000"/>
              </a:lnSpc>
            </a:pPr>
            <a:r>
              <a:rPr lang="en-US" sz="1700"/>
              <a:t>What are the sources of Christian unity?</a:t>
            </a:r>
          </a:p>
        </p:txBody>
      </p:sp>
      <p:pic>
        <p:nvPicPr>
          <p:cNvPr id="2050" name="Picture 2" descr="Word &amp; Sacrament — Pilgrim Lutheran Church">
            <a:extLst>
              <a:ext uri="{FF2B5EF4-FFF2-40B4-BE49-F238E27FC236}">
                <a16:creationId xmlns:a16="http://schemas.microsoft.com/office/drawing/2014/main" id="{26407039-86CC-67DA-AA46-84005CE583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4" r="3813" b="-2"/>
          <a:stretch/>
        </p:blipFill>
        <p:spPr bwMode="auto">
          <a:xfrm>
            <a:off x="4979987" y="540033"/>
            <a:ext cx="6671025" cy="577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65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DCEE8-B6BF-DD12-903F-F2FAC458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0" y="1011237"/>
            <a:ext cx="6120000" cy="860400"/>
          </a:xfrm>
        </p:spPr>
        <p:txBody>
          <a:bodyPr anchor="b">
            <a:normAutofit/>
          </a:bodyPr>
          <a:lstStyle/>
          <a:p>
            <a:pPr algn="ctr"/>
            <a:r>
              <a:rPr lang="en-US" sz="2600"/>
              <a:t>How do we foster unity and good disagreement?</a:t>
            </a:r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BE3B2EF6-8807-6C6C-4D29-DC3930E556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79" r="29344" b="-1"/>
          <a:stretch/>
        </p:blipFill>
        <p:spPr>
          <a:xfrm>
            <a:off x="20" y="10"/>
            <a:ext cx="3870969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475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8440-C692-E3F0-6955-7A28511E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0" y="2759076"/>
            <a:ext cx="6121400" cy="3009899"/>
          </a:xfrm>
        </p:spPr>
        <p:txBody>
          <a:bodyPr>
            <a:normAutofit/>
          </a:bodyPr>
          <a:lstStyle/>
          <a:p>
            <a:r>
              <a:rPr lang="en-US" dirty="0"/>
              <a:t>We focus on the essentials and lovingly embrace diversity when it comes to the adiaphora?</a:t>
            </a:r>
          </a:p>
          <a:p>
            <a:r>
              <a:rPr lang="en-US" dirty="0"/>
              <a:t>But how do we determine the essentials and the adiaphora?</a:t>
            </a:r>
          </a:p>
          <a:p>
            <a:r>
              <a:rPr lang="en-US" dirty="0"/>
              <a:t>What are your essentials?  Your adiaphora?</a:t>
            </a:r>
          </a:p>
        </p:txBody>
      </p:sp>
    </p:spTree>
    <p:extLst>
      <p:ext uri="{BB962C8B-B14F-4D97-AF65-F5344CB8AC3E}">
        <p14:creationId xmlns:p14="http://schemas.microsoft.com/office/powerpoint/2010/main" val="399478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AFC1-53DD-EECB-26B8-B120D65D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times, they are a-changing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1D2E-8B17-41F3-22B4-0C075108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Example: the ordination of women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In the not-too-distant past this was seen as an essential, and the mainline Protestant Church agreed that it was unbiblical.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For a season it has been treated as adiaphora.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It is now once again treated as essential, but now the Church insists that it must be practiced everywhere.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Are there other examples of similar patterns?  How do we discern when it is the Spirit at work transforming our sense of what is essential?</a:t>
            </a:r>
          </a:p>
        </p:txBody>
      </p:sp>
    </p:spTree>
    <p:extLst>
      <p:ext uri="{BB962C8B-B14F-4D97-AF65-F5344CB8AC3E}">
        <p14:creationId xmlns:p14="http://schemas.microsoft.com/office/powerpoint/2010/main" val="429294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AFC1-53DD-EECB-26B8-B120D65D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times, they are a-changing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1D2E-8B17-41F3-22B4-0C075108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 what ways could the Reformation be said to be an example of Good Disagreement?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Are there opportunities for Good Disagreement in today’s debates over what is essential and how far we are willing to go </a:t>
            </a:r>
            <a:r>
              <a:rPr lang="en-US"/>
              <a:t>to enforce 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7802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18268</TotalTime>
  <Words>446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 Light</vt:lpstr>
      <vt:lpstr>Rockwell Nova Light</vt:lpstr>
      <vt:lpstr>Wingdings</vt:lpstr>
      <vt:lpstr>LeafVTI</vt:lpstr>
      <vt:lpstr>Good disagreement?</vt:lpstr>
      <vt:lpstr>A deep dive into reformation history</vt:lpstr>
      <vt:lpstr>At issue between the reformers and traditional catholics</vt:lpstr>
      <vt:lpstr>At issue amongst the protestant reformers</vt:lpstr>
      <vt:lpstr>Where do we stand?</vt:lpstr>
      <vt:lpstr>How do we foster unity and good disagreement?</vt:lpstr>
      <vt:lpstr>The times, they are a-changing</vt:lpstr>
      <vt:lpstr>The times, they are a-changing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Lobban</dc:creator>
  <cp:lastModifiedBy>Andrew Lobban</cp:lastModifiedBy>
  <cp:revision>5</cp:revision>
  <dcterms:created xsi:type="dcterms:W3CDTF">2023-09-09T18:38:43Z</dcterms:created>
  <dcterms:modified xsi:type="dcterms:W3CDTF">2023-10-09T20:03:52Z</dcterms:modified>
</cp:coreProperties>
</file>