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F84B41-45FC-400F-8930-E64A471B1B36}" v="23" dt="2023-09-26T00:43:38.0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9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obban" userId="6a24ccb3d9680985" providerId="LiveId" clId="{B2F84B41-45FC-400F-8930-E64A471B1B36}"/>
    <pc:docChg chg="undo custSel addSld delSld modSld">
      <pc:chgData name="Andrew Lobban" userId="6a24ccb3d9680985" providerId="LiveId" clId="{B2F84B41-45FC-400F-8930-E64A471B1B36}" dt="2023-09-26T00:54:29.728" v="1871" actId="20577"/>
      <pc:docMkLst>
        <pc:docMk/>
      </pc:docMkLst>
      <pc:sldChg chg="addSp delSp modSp new mod setBg">
        <pc:chgData name="Andrew Lobban" userId="6a24ccb3d9680985" providerId="LiveId" clId="{B2F84B41-45FC-400F-8930-E64A471B1B36}" dt="2023-09-26T00:31:39.811" v="675" actId="20577"/>
        <pc:sldMkLst>
          <pc:docMk/>
          <pc:sldMk cId="155120791" sldId="257"/>
        </pc:sldMkLst>
        <pc:spChg chg="mod">
          <ac:chgData name="Andrew Lobban" userId="6a24ccb3d9680985" providerId="LiveId" clId="{B2F84B41-45FC-400F-8930-E64A471B1B36}" dt="2023-09-26T00:30:25.361" v="668" actId="26606"/>
          <ac:spMkLst>
            <pc:docMk/>
            <pc:sldMk cId="155120791" sldId="257"/>
            <ac:spMk id="2" creationId="{F9EDEB60-5267-56A8-5CC0-038F3F89F4D9}"/>
          </ac:spMkLst>
        </pc:spChg>
        <pc:spChg chg="del">
          <ac:chgData name="Andrew Lobban" userId="6a24ccb3d9680985" providerId="LiveId" clId="{B2F84B41-45FC-400F-8930-E64A471B1B36}" dt="2023-09-26T00:26:16.110" v="9"/>
          <ac:spMkLst>
            <pc:docMk/>
            <pc:sldMk cId="155120791" sldId="257"/>
            <ac:spMk id="3" creationId="{D951E69F-3FC4-1C7F-2EE4-CDC0AB00DD23}"/>
          </ac:spMkLst>
        </pc:spChg>
        <pc:spChg chg="add mod">
          <ac:chgData name="Andrew Lobban" userId="6a24ccb3d9680985" providerId="LiveId" clId="{B2F84B41-45FC-400F-8930-E64A471B1B36}" dt="2023-09-26T00:31:39.811" v="675" actId="20577"/>
          <ac:spMkLst>
            <pc:docMk/>
            <pc:sldMk cId="155120791" sldId="257"/>
            <ac:spMk id="4" creationId="{73B0D47F-65F7-8235-9449-2C2F0B36CE46}"/>
          </ac:spMkLst>
        </pc:spChg>
        <pc:spChg chg="add">
          <ac:chgData name="Andrew Lobban" userId="6a24ccb3d9680985" providerId="LiveId" clId="{B2F84B41-45FC-400F-8930-E64A471B1B36}" dt="2023-09-26T00:30:25.361" v="668" actId="26606"/>
          <ac:spMkLst>
            <pc:docMk/>
            <pc:sldMk cId="155120791" sldId="257"/>
            <ac:spMk id="1033" creationId="{1AEB7F98-32EC-40D3-89EE-C8433023163A}"/>
          </ac:spMkLst>
        </pc:spChg>
        <pc:spChg chg="add">
          <ac:chgData name="Andrew Lobban" userId="6a24ccb3d9680985" providerId="LiveId" clId="{B2F84B41-45FC-400F-8930-E64A471B1B36}" dt="2023-09-26T00:30:25.361" v="668" actId="26606"/>
          <ac:spMkLst>
            <pc:docMk/>
            <pc:sldMk cId="155120791" sldId="257"/>
            <ac:spMk id="1037" creationId="{DAD9000E-708C-464D-A86F-4ABE391B6BE8}"/>
          </ac:spMkLst>
        </pc:spChg>
        <pc:picChg chg="add del mod">
          <ac:chgData name="Andrew Lobban" userId="6a24ccb3d9680985" providerId="LiveId" clId="{B2F84B41-45FC-400F-8930-E64A471B1B36}" dt="2023-09-26T00:26:44.752" v="67" actId="478"/>
          <ac:picMkLst>
            <pc:docMk/>
            <pc:sldMk cId="155120791" sldId="257"/>
            <ac:picMk id="1026" creationId="{361E0F16-A730-8A5C-9519-A94AC87C6E20}"/>
          </ac:picMkLst>
        </pc:picChg>
        <pc:picChg chg="add mod">
          <ac:chgData name="Andrew Lobban" userId="6a24ccb3d9680985" providerId="LiveId" clId="{B2F84B41-45FC-400F-8930-E64A471B1B36}" dt="2023-09-26T00:30:25.361" v="668" actId="26606"/>
          <ac:picMkLst>
            <pc:docMk/>
            <pc:sldMk cId="155120791" sldId="257"/>
            <ac:picMk id="1028" creationId="{82177181-BC1C-EBC2-663D-960951FD6DDE}"/>
          </ac:picMkLst>
        </pc:picChg>
        <pc:cxnChg chg="add">
          <ac:chgData name="Andrew Lobban" userId="6a24ccb3d9680985" providerId="LiveId" clId="{B2F84B41-45FC-400F-8930-E64A471B1B36}" dt="2023-09-26T00:30:25.361" v="668" actId="26606"/>
          <ac:cxnSpMkLst>
            <pc:docMk/>
            <pc:sldMk cId="155120791" sldId="257"/>
            <ac:cxnSpMk id="1035" creationId="{77C6DF49-CBE3-4038-AC78-35DE4FD7CE8E}"/>
          </ac:cxnSpMkLst>
        </pc:cxnChg>
      </pc:sldChg>
      <pc:sldChg chg="del">
        <pc:chgData name="Andrew Lobban" userId="6a24ccb3d9680985" providerId="LiveId" clId="{B2F84B41-45FC-400F-8930-E64A471B1B36}" dt="2023-09-19T03:56:13.742" v="0" actId="47"/>
        <pc:sldMkLst>
          <pc:docMk/>
          <pc:sldMk cId="3045379080" sldId="257"/>
        </pc:sldMkLst>
      </pc:sldChg>
      <pc:sldChg chg="delSp modSp add mod setBg delDesignElem">
        <pc:chgData name="Andrew Lobban" userId="6a24ccb3d9680985" providerId="LiveId" clId="{B2F84B41-45FC-400F-8930-E64A471B1B36}" dt="2023-09-26T00:31:14.043" v="672" actId="255"/>
        <pc:sldMkLst>
          <pc:docMk/>
          <pc:sldMk cId="1610645590" sldId="258"/>
        </pc:sldMkLst>
        <pc:spChg chg="mod">
          <ac:chgData name="Andrew Lobban" userId="6a24ccb3d9680985" providerId="LiveId" clId="{B2F84B41-45FC-400F-8930-E64A471B1B36}" dt="2023-09-26T00:31:14.043" v="672" actId="255"/>
          <ac:spMkLst>
            <pc:docMk/>
            <pc:sldMk cId="1610645590" sldId="258"/>
            <ac:spMk id="4" creationId="{73B0D47F-65F7-8235-9449-2C2F0B36CE46}"/>
          </ac:spMkLst>
        </pc:spChg>
        <pc:spChg chg="del">
          <ac:chgData name="Andrew Lobban" userId="6a24ccb3d9680985" providerId="LiveId" clId="{B2F84B41-45FC-400F-8930-E64A471B1B36}" dt="2023-09-26T00:30:57.445" v="670"/>
          <ac:spMkLst>
            <pc:docMk/>
            <pc:sldMk cId="1610645590" sldId="258"/>
            <ac:spMk id="1033" creationId="{1AEB7F98-32EC-40D3-89EE-C8433023163A}"/>
          </ac:spMkLst>
        </pc:spChg>
        <pc:spChg chg="del">
          <ac:chgData name="Andrew Lobban" userId="6a24ccb3d9680985" providerId="LiveId" clId="{B2F84B41-45FC-400F-8930-E64A471B1B36}" dt="2023-09-26T00:30:57.445" v="670"/>
          <ac:spMkLst>
            <pc:docMk/>
            <pc:sldMk cId="1610645590" sldId="258"/>
            <ac:spMk id="1037" creationId="{DAD9000E-708C-464D-A86F-4ABE391B6BE8}"/>
          </ac:spMkLst>
        </pc:spChg>
        <pc:cxnChg chg="del">
          <ac:chgData name="Andrew Lobban" userId="6a24ccb3d9680985" providerId="LiveId" clId="{B2F84B41-45FC-400F-8930-E64A471B1B36}" dt="2023-09-26T00:30:57.445" v="670"/>
          <ac:cxnSpMkLst>
            <pc:docMk/>
            <pc:sldMk cId="1610645590" sldId="258"/>
            <ac:cxnSpMk id="1035" creationId="{77C6DF49-CBE3-4038-AC78-35DE4FD7CE8E}"/>
          </ac:cxnSpMkLst>
        </pc:cxnChg>
      </pc:sldChg>
      <pc:sldChg chg="del">
        <pc:chgData name="Andrew Lobban" userId="6a24ccb3d9680985" providerId="LiveId" clId="{B2F84B41-45FC-400F-8930-E64A471B1B36}" dt="2023-09-19T03:56:15.590" v="2" actId="47"/>
        <pc:sldMkLst>
          <pc:docMk/>
          <pc:sldMk cId="4239625144" sldId="258"/>
        </pc:sldMkLst>
      </pc:sldChg>
      <pc:sldChg chg="del">
        <pc:chgData name="Andrew Lobban" userId="6a24ccb3d9680985" providerId="LiveId" clId="{B2F84B41-45FC-400F-8930-E64A471B1B36}" dt="2023-09-19T03:56:16.423" v="3" actId="47"/>
        <pc:sldMkLst>
          <pc:docMk/>
          <pc:sldMk cId="410457409" sldId="259"/>
        </pc:sldMkLst>
      </pc:sldChg>
      <pc:sldChg chg="addSp delSp modSp new mod">
        <pc:chgData name="Andrew Lobban" userId="6a24ccb3d9680985" providerId="LiveId" clId="{B2F84B41-45FC-400F-8930-E64A471B1B36}" dt="2023-09-26T00:38:13.751" v="937" actId="6549"/>
        <pc:sldMkLst>
          <pc:docMk/>
          <pc:sldMk cId="1645067666" sldId="259"/>
        </pc:sldMkLst>
        <pc:spChg chg="mod">
          <ac:chgData name="Andrew Lobban" userId="6a24ccb3d9680985" providerId="LiveId" clId="{B2F84B41-45FC-400F-8930-E64A471B1B36}" dt="2023-09-26T00:33:13.294" v="711" actId="20577"/>
          <ac:spMkLst>
            <pc:docMk/>
            <pc:sldMk cId="1645067666" sldId="259"/>
            <ac:spMk id="2" creationId="{01759FEE-B5F9-99CA-C543-10680A1F3E31}"/>
          </ac:spMkLst>
        </pc:spChg>
        <pc:spChg chg="add del mod">
          <ac:chgData name="Andrew Lobban" userId="6a24ccb3d9680985" providerId="LiveId" clId="{B2F84B41-45FC-400F-8930-E64A471B1B36}" dt="2023-09-26T00:38:13.751" v="937" actId="6549"/>
          <ac:spMkLst>
            <pc:docMk/>
            <pc:sldMk cId="1645067666" sldId="259"/>
            <ac:spMk id="3" creationId="{08C31A8B-8263-1E3E-DC18-ACBD0D719FDE}"/>
          </ac:spMkLst>
        </pc:spChg>
        <pc:spChg chg="add del mod">
          <ac:chgData name="Andrew Lobban" userId="6a24ccb3d9680985" providerId="LiveId" clId="{B2F84B41-45FC-400F-8930-E64A471B1B36}" dt="2023-09-26T00:37:32.693" v="928" actId="478"/>
          <ac:spMkLst>
            <pc:docMk/>
            <pc:sldMk cId="1645067666" sldId="259"/>
            <ac:spMk id="4" creationId="{41578171-B56A-6E3F-15B3-17271147BA48}"/>
          </ac:spMkLst>
        </pc:spChg>
        <pc:picChg chg="add del mod">
          <ac:chgData name="Andrew Lobban" userId="6a24ccb3d9680985" providerId="LiveId" clId="{B2F84B41-45FC-400F-8930-E64A471B1B36}" dt="2023-09-26T00:38:00.726" v="934" actId="1076"/>
          <ac:picMkLst>
            <pc:docMk/>
            <pc:sldMk cId="1645067666" sldId="259"/>
            <ac:picMk id="2050" creationId="{51DB2966-3298-06FC-EB48-34E4669BD601}"/>
          </ac:picMkLst>
        </pc:picChg>
      </pc:sldChg>
      <pc:sldChg chg="del">
        <pc:chgData name="Andrew Lobban" userId="6a24ccb3d9680985" providerId="LiveId" clId="{B2F84B41-45FC-400F-8930-E64A471B1B36}" dt="2023-09-19T03:56:14.719" v="1" actId="47"/>
        <pc:sldMkLst>
          <pc:docMk/>
          <pc:sldMk cId="27849609" sldId="260"/>
        </pc:sldMkLst>
      </pc:sldChg>
      <pc:sldChg chg="new del">
        <pc:chgData name="Andrew Lobban" userId="6a24ccb3d9680985" providerId="LiveId" clId="{B2F84B41-45FC-400F-8930-E64A471B1B36}" dt="2023-09-26T00:31:52.450" v="678" actId="47"/>
        <pc:sldMkLst>
          <pc:docMk/>
          <pc:sldMk cId="2991258697" sldId="260"/>
        </pc:sldMkLst>
      </pc:sldChg>
      <pc:sldChg chg="addSp modSp new mod">
        <pc:chgData name="Andrew Lobban" userId="6a24ccb3d9680985" providerId="LiveId" clId="{B2F84B41-45FC-400F-8930-E64A471B1B36}" dt="2023-09-26T00:42:38.837" v="1160" actId="14100"/>
        <pc:sldMkLst>
          <pc:docMk/>
          <pc:sldMk cId="3574832250" sldId="260"/>
        </pc:sldMkLst>
        <pc:spChg chg="mod">
          <ac:chgData name="Andrew Lobban" userId="6a24ccb3d9680985" providerId="LiveId" clId="{B2F84B41-45FC-400F-8930-E64A471B1B36}" dt="2023-09-26T00:38:57.220" v="966" actId="20577"/>
          <ac:spMkLst>
            <pc:docMk/>
            <pc:sldMk cId="3574832250" sldId="260"/>
            <ac:spMk id="2" creationId="{0B3A750C-F356-0739-466D-5EE17B8AF423}"/>
          </ac:spMkLst>
        </pc:spChg>
        <pc:spChg chg="mod">
          <ac:chgData name="Andrew Lobban" userId="6a24ccb3d9680985" providerId="LiveId" clId="{B2F84B41-45FC-400F-8930-E64A471B1B36}" dt="2023-09-26T00:42:28.831" v="1158" actId="1076"/>
          <ac:spMkLst>
            <pc:docMk/>
            <pc:sldMk cId="3574832250" sldId="260"/>
            <ac:spMk id="3" creationId="{3844084A-1A8C-FE1B-8EC2-8B98824EFE01}"/>
          </ac:spMkLst>
        </pc:spChg>
        <pc:picChg chg="add mod">
          <ac:chgData name="Andrew Lobban" userId="6a24ccb3d9680985" providerId="LiveId" clId="{B2F84B41-45FC-400F-8930-E64A471B1B36}" dt="2023-09-26T00:42:38.837" v="1160" actId="14100"/>
          <ac:picMkLst>
            <pc:docMk/>
            <pc:sldMk cId="3574832250" sldId="260"/>
            <ac:picMk id="4098" creationId="{F677745E-E3B0-8CCF-8EA0-963298E0D39E}"/>
          </ac:picMkLst>
        </pc:picChg>
      </pc:sldChg>
      <pc:sldChg chg="addSp delSp modSp add mod setBg">
        <pc:chgData name="Andrew Lobban" userId="6a24ccb3d9680985" providerId="LiveId" clId="{B2F84B41-45FC-400F-8930-E64A471B1B36}" dt="2023-09-26T00:45:50.590" v="1457" actId="26606"/>
        <pc:sldMkLst>
          <pc:docMk/>
          <pc:sldMk cId="982102878" sldId="261"/>
        </pc:sldMkLst>
        <pc:spChg chg="mod">
          <ac:chgData name="Andrew Lobban" userId="6a24ccb3d9680985" providerId="LiveId" clId="{B2F84B41-45FC-400F-8930-E64A471B1B36}" dt="2023-09-26T00:45:50.590" v="1457" actId="26606"/>
          <ac:spMkLst>
            <pc:docMk/>
            <pc:sldMk cId="982102878" sldId="261"/>
            <ac:spMk id="2" creationId="{0B3A750C-F356-0739-466D-5EE17B8AF423}"/>
          </ac:spMkLst>
        </pc:spChg>
        <pc:spChg chg="mod">
          <ac:chgData name="Andrew Lobban" userId="6a24ccb3d9680985" providerId="LiveId" clId="{B2F84B41-45FC-400F-8930-E64A471B1B36}" dt="2023-09-26T00:45:50.590" v="1457" actId="26606"/>
          <ac:spMkLst>
            <pc:docMk/>
            <pc:sldMk cId="982102878" sldId="261"/>
            <ac:spMk id="3" creationId="{3844084A-1A8C-FE1B-8EC2-8B98824EFE01}"/>
          </ac:spMkLst>
        </pc:spChg>
        <pc:spChg chg="add">
          <ac:chgData name="Andrew Lobban" userId="6a24ccb3d9680985" providerId="LiveId" clId="{B2F84B41-45FC-400F-8930-E64A471B1B36}" dt="2023-09-26T00:45:50.590" v="1457" actId="26606"/>
          <ac:spMkLst>
            <pc:docMk/>
            <pc:sldMk cId="982102878" sldId="261"/>
            <ac:spMk id="8" creationId="{369F5FE0-EBCF-4A14-AF3D-1ADCD6443E6F}"/>
          </ac:spMkLst>
        </pc:spChg>
        <pc:grpChg chg="add">
          <ac:chgData name="Andrew Lobban" userId="6a24ccb3d9680985" providerId="LiveId" clId="{B2F84B41-45FC-400F-8930-E64A471B1B36}" dt="2023-09-26T00:45:50.590" v="1457" actId="26606"/>
          <ac:grpSpMkLst>
            <pc:docMk/>
            <pc:sldMk cId="982102878" sldId="261"/>
            <ac:grpSpMk id="10" creationId="{A56BA46D-F038-4819-B996-BEDE44248B0A}"/>
          </ac:grpSpMkLst>
        </pc:grpChg>
        <pc:picChg chg="del">
          <ac:chgData name="Andrew Lobban" userId="6a24ccb3d9680985" providerId="LiveId" clId="{B2F84B41-45FC-400F-8930-E64A471B1B36}" dt="2023-09-26T00:43:38.028" v="1162" actId="478"/>
          <ac:picMkLst>
            <pc:docMk/>
            <pc:sldMk cId="982102878" sldId="261"/>
            <ac:picMk id="4098" creationId="{F677745E-E3B0-8CCF-8EA0-963298E0D39E}"/>
          </ac:picMkLst>
        </pc:picChg>
      </pc:sldChg>
      <pc:sldChg chg="del">
        <pc:chgData name="Andrew Lobban" userId="6a24ccb3d9680985" providerId="LiveId" clId="{B2F84B41-45FC-400F-8930-E64A471B1B36}" dt="2023-09-19T03:56:17.514" v="4" actId="47"/>
        <pc:sldMkLst>
          <pc:docMk/>
          <pc:sldMk cId="3748409454" sldId="261"/>
        </pc:sldMkLst>
      </pc:sldChg>
      <pc:sldChg chg="del">
        <pc:chgData name="Andrew Lobban" userId="6a24ccb3d9680985" providerId="LiveId" clId="{B2F84B41-45FC-400F-8930-E64A471B1B36}" dt="2023-09-19T03:56:18.546" v="5" actId="47"/>
        <pc:sldMkLst>
          <pc:docMk/>
          <pc:sldMk cId="632459509" sldId="262"/>
        </pc:sldMkLst>
      </pc:sldChg>
      <pc:sldChg chg="modSp new mod">
        <pc:chgData name="Andrew Lobban" userId="6a24ccb3d9680985" providerId="LiveId" clId="{B2F84B41-45FC-400F-8930-E64A471B1B36}" dt="2023-09-26T00:48:38.749" v="1504" actId="20577"/>
        <pc:sldMkLst>
          <pc:docMk/>
          <pc:sldMk cId="3041486951" sldId="262"/>
        </pc:sldMkLst>
        <pc:spChg chg="mod">
          <ac:chgData name="Andrew Lobban" userId="6a24ccb3d9680985" providerId="LiveId" clId="{B2F84B41-45FC-400F-8930-E64A471B1B36}" dt="2023-09-26T00:47:10.002" v="1483" actId="20577"/>
          <ac:spMkLst>
            <pc:docMk/>
            <pc:sldMk cId="3041486951" sldId="262"/>
            <ac:spMk id="2" creationId="{25F25F27-B010-8AB3-D82B-6F3426CFA5CD}"/>
          </ac:spMkLst>
        </pc:spChg>
        <pc:spChg chg="mod">
          <ac:chgData name="Andrew Lobban" userId="6a24ccb3d9680985" providerId="LiveId" clId="{B2F84B41-45FC-400F-8930-E64A471B1B36}" dt="2023-09-26T00:48:38.749" v="1504" actId="20577"/>
          <ac:spMkLst>
            <pc:docMk/>
            <pc:sldMk cId="3041486951" sldId="262"/>
            <ac:spMk id="3" creationId="{143758A0-67D9-744E-DF68-FB6B34210314}"/>
          </ac:spMkLst>
        </pc:spChg>
      </pc:sldChg>
      <pc:sldChg chg="modSp new mod">
        <pc:chgData name="Andrew Lobban" userId="6a24ccb3d9680985" providerId="LiveId" clId="{B2F84B41-45FC-400F-8930-E64A471B1B36}" dt="2023-09-26T00:54:29.728" v="1871" actId="20577"/>
        <pc:sldMkLst>
          <pc:docMk/>
          <pc:sldMk cId="894572389" sldId="263"/>
        </pc:sldMkLst>
        <pc:spChg chg="mod">
          <ac:chgData name="Andrew Lobban" userId="6a24ccb3d9680985" providerId="LiveId" clId="{B2F84B41-45FC-400F-8930-E64A471B1B36}" dt="2023-09-26T00:53:09.454" v="1543" actId="20577"/>
          <ac:spMkLst>
            <pc:docMk/>
            <pc:sldMk cId="894572389" sldId="263"/>
            <ac:spMk id="2" creationId="{80DFDEC0-07CF-DEE5-FDD2-73CA2C5DC7BE}"/>
          </ac:spMkLst>
        </pc:spChg>
        <pc:spChg chg="mod">
          <ac:chgData name="Andrew Lobban" userId="6a24ccb3d9680985" providerId="LiveId" clId="{B2F84B41-45FC-400F-8930-E64A471B1B36}" dt="2023-09-26T00:54:29.728" v="1871" actId="20577"/>
          <ac:spMkLst>
            <pc:docMk/>
            <pc:sldMk cId="894572389" sldId="263"/>
            <ac:spMk id="3" creationId="{58918534-E62D-E25E-AF84-42B48CBB6411}"/>
          </ac:spMkLst>
        </pc:spChg>
      </pc:sldChg>
      <pc:sldChg chg="del">
        <pc:chgData name="Andrew Lobban" userId="6a24ccb3d9680985" providerId="LiveId" clId="{B2F84B41-45FC-400F-8930-E64A471B1B36}" dt="2023-09-19T03:56:19.362" v="6" actId="47"/>
        <pc:sldMkLst>
          <pc:docMk/>
          <pc:sldMk cId="2425554851" sldId="263"/>
        </pc:sldMkLst>
      </pc:sldChg>
      <pc:sldChg chg="del">
        <pc:chgData name="Andrew Lobban" userId="6a24ccb3d9680985" providerId="LiveId" clId="{B2F84B41-45FC-400F-8930-E64A471B1B36}" dt="2023-09-19T03:56:25.278" v="7" actId="47"/>
        <pc:sldMkLst>
          <pc:docMk/>
          <pc:sldMk cId="2435144162"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043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400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8525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5386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88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0889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2286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0122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0244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541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9/18/2023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5610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9/18/2023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92283316"/>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CD0AB-F547-055C-691B-29C0F5787E0D}"/>
              </a:ext>
            </a:extLst>
          </p:cNvPr>
          <p:cNvSpPr>
            <a:spLocks noGrp="1"/>
          </p:cNvSpPr>
          <p:nvPr>
            <p:ph type="ctrTitle"/>
          </p:nvPr>
        </p:nvSpPr>
        <p:spPr>
          <a:xfrm>
            <a:off x="1084235" y="1007734"/>
            <a:ext cx="10023531" cy="430887"/>
          </a:xfrm>
        </p:spPr>
        <p:txBody>
          <a:bodyPr>
            <a:normAutofit/>
          </a:bodyPr>
          <a:lstStyle/>
          <a:p>
            <a:r>
              <a:rPr lang="en-US" dirty="0"/>
              <a:t>Good disagreement?</a:t>
            </a:r>
          </a:p>
        </p:txBody>
      </p:sp>
      <p:sp>
        <p:nvSpPr>
          <p:cNvPr id="3" name="Subtitle 2">
            <a:extLst>
              <a:ext uri="{FF2B5EF4-FFF2-40B4-BE49-F238E27FC236}">
                <a16:creationId xmlns:a16="http://schemas.microsoft.com/office/drawing/2014/main" id="{1416B05D-F215-00B5-90CB-4E9B93572770}"/>
              </a:ext>
            </a:extLst>
          </p:cNvPr>
          <p:cNvSpPr>
            <a:spLocks noGrp="1"/>
          </p:cNvSpPr>
          <p:nvPr>
            <p:ph type="subTitle" idx="1"/>
          </p:nvPr>
        </p:nvSpPr>
        <p:spPr>
          <a:xfrm>
            <a:off x="1079500" y="2333934"/>
            <a:ext cx="10026651" cy="422360"/>
          </a:xfrm>
        </p:spPr>
        <p:txBody>
          <a:bodyPr>
            <a:normAutofit/>
          </a:bodyPr>
          <a:lstStyle/>
          <a:p>
            <a:r>
              <a:rPr lang="en-US" dirty="0"/>
              <a:t>Grace and Truth in a Divided Church</a:t>
            </a:r>
          </a:p>
        </p:txBody>
      </p:sp>
      <p:cxnSp>
        <p:nvCxnSpPr>
          <p:cNvPr id="1050" name="Straight Connector 1049">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ow to Disagree with Your Boss—And Still Have a Good Relationship - Lolly  Daskal | Leadership">
            <a:extLst>
              <a:ext uri="{FF2B5EF4-FFF2-40B4-BE49-F238E27FC236}">
                <a16:creationId xmlns:a16="http://schemas.microsoft.com/office/drawing/2014/main" id="{DFAA657D-F838-AB08-6546-FE7A216BD5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63975" y="3433404"/>
            <a:ext cx="4460875" cy="233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240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EDEB60-5267-56A8-5CC0-038F3F89F4D9}"/>
              </a:ext>
            </a:extLst>
          </p:cNvPr>
          <p:cNvSpPr>
            <a:spLocks noGrp="1"/>
          </p:cNvSpPr>
          <p:nvPr>
            <p:ph type="title"/>
          </p:nvPr>
        </p:nvSpPr>
        <p:spPr>
          <a:xfrm>
            <a:off x="540988" y="540033"/>
            <a:ext cx="3884962" cy="1331604"/>
          </a:xfrm>
        </p:spPr>
        <p:txBody>
          <a:bodyPr anchor="b">
            <a:normAutofit/>
          </a:bodyPr>
          <a:lstStyle/>
          <a:p>
            <a:pPr algn="ctr"/>
            <a:r>
              <a:rPr lang="en-US" sz="2600"/>
              <a:t>The gospel will be the cause of division</a:t>
            </a:r>
          </a:p>
        </p:txBody>
      </p:sp>
      <p:cxnSp>
        <p:nvCxnSpPr>
          <p:cNvPr id="1035" name="Straight Connector 1034">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3B0D47F-65F7-8235-9449-2C2F0B36CE46}"/>
              </a:ext>
            </a:extLst>
          </p:cNvPr>
          <p:cNvSpPr>
            <a:spLocks noGrp="1"/>
          </p:cNvSpPr>
          <p:nvPr>
            <p:ph idx="1"/>
          </p:nvPr>
        </p:nvSpPr>
        <p:spPr>
          <a:xfrm>
            <a:off x="540988" y="2759076"/>
            <a:ext cx="3884962" cy="3009899"/>
          </a:xfrm>
        </p:spPr>
        <p:txBody>
          <a:bodyPr>
            <a:normAutofit/>
          </a:bodyPr>
          <a:lstStyle/>
          <a:p>
            <a:pPr>
              <a:lnSpc>
                <a:spcPct val="115000"/>
              </a:lnSpc>
            </a:pPr>
            <a:r>
              <a:rPr lang="en-US" sz="1800" dirty="0"/>
              <a:t>It seems simple: the division is between those who accept Christ and His message and those who do not.  But is it?</a:t>
            </a:r>
          </a:p>
          <a:p>
            <a:pPr>
              <a:lnSpc>
                <a:spcPct val="115000"/>
              </a:lnSpc>
            </a:pPr>
            <a:r>
              <a:rPr lang="en-US" sz="1800" dirty="0"/>
              <a:t>What do we make of those who claim to be part of Christ’s Body but their words and behaviors seem utterly unrecognizable?</a:t>
            </a:r>
          </a:p>
        </p:txBody>
      </p:sp>
      <p:sp>
        <p:nvSpPr>
          <p:cNvPr id="1037" name="Rectangle 1036">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1028" name="Picture 4" descr="Uncovering the root cause of mother-daughter conflict - Counseling Today">
            <a:extLst>
              <a:ext uri="{FF2B5EF4-FFF2-40B4-BE49-F238E27FC236}">
                <a16:creationId xmlns:a16="http://schemas.microsoft.com/office/drawing/2014/main" id="{82177181-BC1C-EBC2-663D-960951FD6D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37200" y="1394830"/>
            <a:ext cx="6113812" cy="4065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120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DEB60-5267-56A8-5CC0-038F3F89F4D9}"/>
              </a:ext>
            </a:extLst>
          </p:cNvPr>
          <p:cNvSpPr>
            <a:spLocks noGrp="1"/>
          </p:cNvSpPr>
          <p:nvPr>
            <p:ph type="title"/>
          </p:nvPr>
        </p:nvSpPr>
        <p:spPr>
          <a:xfrm>
            <a:off x="540988" y="540033"/>
            <a:ext cx="3884962" cy="1331604"/>
          </a:xfrm>
        </p:spPr>
        <p:txBody>
          <a:bodyPr anchor="b">
            <a:normAutofit/>
          </a:bodyPr>
          <a:lstStyle/>
          <a:p>
            <a:pPr algn="ctr"/>
            <a:r>
              <a:rPr lang="en-US" sz="2600"/>
              <a:t>The gospel will be the cause of division</a:t>
            </a:r>
          </a:p>
        </p:txBody>
      </p:sp>
      <p:sp>
        <p:nvSpPr>
          <p:cNvPr id="4" name="Content Placeholder 3">
            <a:extLst>
              <a:ext uri="{FF2B5EF4-FFF2-40B4-BE49-F238E27FC236}">
                <a16:creationId xmlns:a16="http://schemas.microsoft.com/office/drawing/2014/main" id="{73B0D47F-65F7-8235-9449-2C2F0B36CE46}"/>
              </a:ext>
            </a:extLst>
          </p:cNvPr>
          <p:cNvSpPr>
            <a:spLocks noGrp="1"/>
          </p:cNvSpPr>
          <p:nvPr>
            <p:ph idx="1"/>
          </p:nvPr>
        </p:nvSpPr>
        <p:spPr>
          <a:xfrm>
            <a:off x="540988" y="2759076"/>
            <a:ext cx="3884962" cy="3009899"/>
          </a:xfrm>
        </p:spPr>
        <p:txBody>
          <a:bodyPr>
            <a:normAutofit/>
          </a:bodyPr>
          <a:lstStyle/>
          <a:p>
            <a:pPr>
              <a:lnSpc>
                <a:spcPct val="115000"/>
              </a:lnSpc>
            </a:pPr>
            <a:r>
              <a:rPr lang="en-US" sz="1600" dirty="0"/>
              <a:t>What about people and communities that are not overtly Christian and yet give all the nonverbal cues of having accepted the Good News of reconciliation?</a:t>
            </a:r>
          </a:p>
          <a:p>
            <a:pPr>
              <a:lnSpc>
                <a:spcPct val="115000"/>
              </a:lnSpc>
            </a:pPr>
            <a:r>
              <a:rPr lang="en-US" sz="1600" dirty="0"/>
              <a:t>What about nonconforming Christ-centered communities, e.g. the LDS Church and Jehovah’s Witnesses?</a:t>
            </a:r>
          </a:p>
        </p:txBody>
      </p:sp>
      <p:pic>
        <p:nvPicPr>
          <p:cNvPr id="1028" name="Picture 4" descr="Uncovering the root cause of mother-daughter conflict - Counseling Today">
            <a:extLst>
              <a:ext uri="{FF2B5EF4-FFF2-40B4-BE49-F238E27FC236}">
                <a16:creationId xmlns:a16="http://schemas.microsoft.com/office/drawing/2014/main" id="{82177181-BC1C-EBC2-663D-960951FD6DD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37200" y="1394830"/>
            <a:ext cx="6113812" cy="4065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64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9FEE-B5F9-99CA-C543-10680A1F3E31}"/>
              </a:ext>
            </a:extLst>
          </p:cNvPr>
          <p:cNvSpPr>
            <a:spLocks noGrp="1"/>
          </p:cNvSpPr>
          <p:nvPr>
            <p:ph type="title"/>
          </p:nvPr>
        </p:nvSpPr>
        <p:spPr/>
        <p:txBody>
          <a:bodyPr/>
          <a:lstStyle/>
          <a:p>
            <a:r>
              <a:rPr lang="en-US" dirty="0"/>
              <a:t>Discipline within the church</a:t>
            </a:r>
          </a:p>
        </p:txBody>
      </p:sp>
      <p:sp>
        <p:nvSpPr>
          <p:cNvPr id="3" name="Content Placeholder 2">
            <a:extLst>
              <a:ext uri="{FF2B5EF4-FFF2-40B4-BE49-F238E27FC236}">
                <a16:creationId xmlns:a16="http://schemas.microsoft.com/office/drawing/2014/main" id="{08C31A8B-8263-1E3E-DC18-ACBD0D719FDE}"/>
              </a:ext>
            </a:extLst>
          </p:cNvPr>
          <p:cNvSpPr>
            <a:spLocks noGrp="1"/>
          </p:cNvSpPr>
          <p:nvPr>
            <p:ph idx="1"/>
          </p:nvPr>
        </p:nvSpPr>
        <p:spPr>
          <a:xfrm>
            <a:off x="1010674" y="1790700"/>
            <a:ext cx="10026650" cy="3978275"/>
          </a:xfrm>
        </p:spPr>
        <p:txBody>
          <a:bodyPr/>
          <a:lstStyle/>
          <a:p>
            <a:pPr marL="0" indent="0">
              <a:buNone/>
            </a:pPr>
            <a:r>
              <a:rPr lang="en-US" dirty="0"/>
              <a:t>The Bible is quite unequivocal about the goal of discipline in the Church: It is restoration and unity.  </a:t>
            </a:r>
          </a:p>
          <a:p>
            <a:pPr marL="0" indent="0">
              <a:buNone/>
            </a:pPr>
            <a:r>
              <a:rPr lang="en-US" dirty="0"/>
              <a:t>What are the disciplinary techniques in our modern context that foster restoration and unity?</a:t>
            </a:r>
          </a:p>
          <a:p>
            <a:pPr marL="0" indent="0">
              <a:buNone/>
            </a:pPr>
            <a:endParaRPr lang="en-US" dirty="0"/>
          </a:p>
        </p:txBody>
      </p:sp>
      <p:pic>
        <p:nvPicPr>
          <p:cNvPr id="2050" name="Picture 2" descr="THE MINISTRY OF RECONCILIATION – 2 Corinthians 5:17-20 | Mission Venture  Ministries">
            <a:extLst>
              <a:ext uri="{FF2B5EF4-FFF2-40B4-BE49-F238E27FC236}">
                <a16:creationId xmlns:a16="http://schemas.microsoft.com/office/drawing/2014/main" id="{51DB2966-3298-06FC-EB48-34E4669BD6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7374" y="3429000"/>
            <a:ext cx="4557251" cy="2866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06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A750C-F356-0739-466D-5EE17B8AF423}"/>
              </a:ext>
            </a:extLst>
          </p:cNvPr>
          <p:cNvSpPr>
            <a:spLocks noGrp="1"/>
          </p:cNvSpPr>
          <p:nvPr>
            <p:ph type="title"/>
          </p:nvPr>
        </p:nvSpPr>
        <p:spPr/>
        <p:txBody>
          <a:bodyPr/>
          <a:lstStyle/>
          <a:p>
            <a:r>
              <a:rPr lang="en-US" dirty="0"/>
              <a:t>Contemporary challenges</a:t>
            </a:r>
          </a:p>
        </p:txBody>
      </p:sp>
      <p:sp>
        <p:nvSpPr>
          <p:cNvPr id="3" name="Content Placeholder 2">
            <a:extLst>
              <a:ext uri="{FF2B5EF4-FFF2-40B4-BE49-F238E27FC236}">
                <a16:creationId xmlns:a16="http://schemas.microsoft.com/office/drawing/2014/main" id="{3844084A-1A8C-FE1B-8EC2-8B98824EFE01}"/>
              </a:ext>
            </a:extLst>
          </p:cNvPr>
          <p:cNvSpPr>
            <a:spLocks noGrp="1"/>
          </p:cNvSpPr>
          <p:nvPr>
            <p:ph idx="1"/>
          </p:nvPr>
        </p:nvSpPr>
        <p:spPr/>
        <p:txBody>
          <a:bodyPr/>
          <a:lstStyle/>
          <a:p>
            <a:r>
              <a:rPr lang="en-US" dirty="0"/>
              <a:t>Today’s Church, at least in our geographic area, is finding it very hard even to attract and retain members.  How do we engage in discipline in such a context?</a:t>
            </a:r>
          </a:p>
          <a:p>
            <a:endParaRPr lang="en-US" dirty="0"/>
          </a:p>
        </p:txBody>
      </p:sp>
      <p:pic>
        <p:nvPicPr>
          <p:cNvPr id="4098" name="Picture 2" descr="Word of the Week: Reconciliation | ThePreachersWord">
            <a:extLst>
              <a:ext uri="{FF2B5EF4-FFF2-40B4-BE49-F238E27FC236}">
                <a16:creationId xmlns:a16="http://schemas.microsoft.com/office/drawing/2014/main" id="{F677745E-E3B0-8CCF-8EA0-963298E0D3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0659" y="2945683"/>
            <a:ext cx="4912902" cy="3227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83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3A750C-F356-0739-466D-5EE17B8AF423}"/>
              </a:ext>
            </a:extLst>
          </p:cNvPr>
          <p:cNvSpPr>
            <a:spLocks noGrp="1"/>
          </p:cNvSpPr>
          <p:nvPr>
            <p:ph type="title"/>
          </p:nvPr>
        </p:nvSpPr>
        <p:spPr>
          <a:xfrm>
            <a:off x="1080000" y="1011236"/>
            <a:ext cx="4426782" cy="2417763"/>
          </a:xfrm>
        </p:spPr>
        <p:txBody>
          <a:bodyPr anchor="t">
            <a:normAutofit/>
          </a:bodyPr>
          <a:lstStyle/>
          <a:p>
            <a:r>
              <a:rPr lang="en-US" dirty="0"/>
              <a:t>Contemporary challenges</a:t>
            </a:r>
          </a:p>
        </p:txBody>
      </p:sp>
      <p:grpSp>
        <p:nvGrpSpPr>
          <p:cNvPr id="10" name="Group 9">
            <a:extLst>
              <a:ext uri="{FF2B5EF4-FFF2-40B4-BE49-F238E27FC236}">
                <a16:creationId xmlns:a16="http://schemas.microsoft.com/office/drawing/2014/main" id="{A56BA46D-F038-4819-B996-BEDE44248B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3176" y="3831217"/>
            <a:ext cx="1980565" cy="2208479"/>
            <a:chOff x="1103176" y="3831217"/>
            <a:chExt cx="1980565" cy="2208479"/>
          </a:xfrm>
        </p:grpSpPr>
        <p:sp>
          <p:nvSpPr>
            <p:cNvPr id="11" name="Freeform: Shape 10">
              <a:extLst>
                <a:ext uri="{FF2B5EF4-FFF2-40B4-BE49-F238E27FC236}">
                  <a16:creationId xmlns:a16="http://schemas.microsoft.com/office/drawing/2014/main" id="{C019C8D0-3720-4D8A-BCCB-DA91068B1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00000">
              <a:off x="1297758" y="4230168"/>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892991" y="1795123"/>
                  </a:lnTo>
                  <a:lnTo>
                    <a:pt x="763082" y="1694835"/>
                  </a:lnTo>
                  <a:cubicBezTo>
                    <a:pt x="-338018" y="799772"/>
                    <a:pt x="-41719" y="62104"/>
                    <a:pt x="379877" y="3722"/>
                  </a:cubicBezTo>
                  <a:cubicBezTo>
                    <a:pt x="399953" y="942"/>
                    <a:pt x="420313" y="-298"/>
                    <a:pt x="440819" y="59"/>
                  </a:cubicBezTo>
                  <a:close/>
                </a:path>
              </a:pathLst>
            </a:custGeom>
            <a:solidFill>
              <a:schemeClr val="accent1">
                <a:alpha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8C17AC2-A924-422A-AD03-911B80BEF04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1103176" y="3831217"/>
              <a:ext cx="1785983" cy="2208479"/>
              <a:chOff x="2725201" y="4453039"/>
              <a:chExt cx="1785983" cy="2208479"/>
            </a:xfrm>
          </p:grpSpPr>
          <p:cxnSp>
            <p:nvCxnSpPr>
              <p:cNvPr id="13" name="Straight Connector 12">
                <a:extLst>
                  <a:ext uri="{FF2B5EF4-FFF2-40B4-BE49-F238E27FC236}">
                    <a16:creationId xmlns:a16="http://schemas.microsoft.com/office/drawing/2014/main" id="{A793E9AE-C8D1-485F-AA4B-0B26A62CC2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3618192" y="4453039"/>
                <a:ext cx="0" cy="220847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6B6FF1F-1F9C-44F4-8C43-8F1C269F73A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738439" y="5243393"/>
                <a:ext cx="17609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Shape 14">
                <a:extLst>
                  <a:ext uri="{FF2B5EF4-FFF2-40B4-BE49-F238E27FC236}">
                    <a16:creationId xmlns:a16="http://schemas.microsoft.com/office/drawing/2014/main" id="{FEBAC472-1B2E-412E-BE4A-D5423B2BE4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2725201" y="4861779"/>
                <a:ext cx="1785983" cy="1799739"/>
              </a:xfrm>
              <a:custGeom>
                <a:avLst/>
                <a:gdLst>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892991 w 1785983"/>
                  <a:gd name="connsiteY8" fmla="*/ 1795123 h 1799739"/>
                  <a:gd name="connsiteX9" fmla="*/ 763082 w 1785983"/>
                  <a:gd name="connsiteY9" fmla="*/ 1694835 h 1799739"/>
                  <a:gd name="connsiteX10" fmla="*/ 379877 w 1785983"/>
                  <a:gd name="connsiteY10" fmla="*/ 3722 h 1799739"/>
                  <a:gd name="connsiteX11" fmla="*/ 440819 w 1785983"/>
                  <a:gd name="connsiteY11" fmla="*/ 59 h 1799739"/>
                  <a:gd name="connsiteX0" fmla="*/ 440819 w 1785983"/>
                  <a:gd name="connsiteY0" fmla="*/ 59 h 1849891"/>
                  <a:gd name="connsiteX1" fmla="*/ 845918 w 1785983"/>
                  <a:gd name="connsiteY1" fmla="*/ 261596 h 1849891"/>
                  <a:gd name="connsiteX2" fmla="*/ 892992 w 1785983"/>
                  <a:gd name="connsiteY2" fmla="*/ 360758 h 1849891"/>
                  <a:gd name="connsiteX3" fmla="*/ 892992 w 1785983"/>
                  <a:gd name="connsiteY3" fmla="*/ 365372 h 1849891"/>
                  <a:gd name="connsiteX4" fmla="*/ 940065 w 1785983"/>
                  <a:gd name="connsiteY4" fmla="*/ 266212 h 1849891"/>
                  <a:gd name="connsiteX5" fmla="*/ 1406106 w 1785983"/>
                  <a:gd name="connsiteY5" fmla="*/ 8338 h 1849891"/>
                  <a:gd name="connsiteX6" fmla="*/ 1022901 w 1785983"/>
                  <a:gd name="connsiteY6" fmla="*/ 1699451 h 1849891"/>
                  <a:gd name="connsiteX7" fmla="*/ 892991 w 1785983"/>
                  <a:gd name="connsiteY7" fmla="*/ 1799739 h 1849891"/>
                  <a:gd name="connsiteX8" fmla="*/ 838223 w 1785983"/>
                  <a:gd name="connsiteY8" fmla="*/ 1849891 h 1849891"/>
                  <a:gd name="connsiteX9" fmla="*/ 763082 w 1785983"/>
                  <a:gd name="connsiteY9" fmla="*/ 1694835 h 1849891"/>
                  <a:gd name="connsiteX10" fmla="*/ 379877 w 1785983"/>
                  <a:gd name="connsiteY10" fmla="*/ 3722 h 1849891"/>
                  <a:gd name="connsiteX11" fmla="*/ 440819 w 1785983"/>
                  <a:gd name="connsiteY11" fmla="*/ 59 h 1849891"/>
                  <a:gd name="connsiteX0" fmla="*/ 440819 w 1785983"/>
                  <a:gd name="connsiteY0" fmla="*/ 59 h 1799739"/>
                  <a:gd name="connsiteX1" fmla="*/ 845918 w 1785983"/>
                  <a:gd name="connsiteY1" fmla="*/ 261596 h 1799739"/>
                  <a:gd name="connsiteX2" fmla="*/ 892992 w 1785983"/>
                  <a:gd name="connsiteY2" fmla="*/ 360758 h 1799739"/>
                  <a:gd name="connsiteX3" fmla="*/ 892992 w 1785983"/>
                  <a:gd name="connsiteY3" fmla="*/ 365372 h 1799739"/>
                  <a:gd name="connsiteX4" fmla="*/ 940065 w 1785983"/>
                  <a:gd name="connsiteY4" fmla="*/ 266212 h 1799739"/>
                  <a:gd name="connsiteX5" fmla="*/ 1406106 w 1785983"/>
                  <a:gd name="connsiteY5" fmla="*/ 8338 h 1799739"/>
                  <a:gd name="connsiteX6" fmla="*/ 1022901 w 1785983"/>
                  <a:gd name="connsiteY6" fmla="*/ 1699451 h 1799739"/>
                  <a:gd name="connsiteX7" fmla="*/ 892991 w 1785983"/>
                  <a:gd name="connsiteY7" fmla="*/ 1799739 h 1799739"/>
                  <a:gd name="connsiteX8" fmla="*/ 763082 w 1785983"/>
                  <a:gd name="connsiteY8" fmla="*/ 1694835 h 1799739"/>
                  <a:gd name="connsiteX9" fmla="*/ 379877 w 1785983"/>
                  <a:gd name="connsiteY9" fmla="*/ 3722 h 1799739"/>
                  <a:gd name="connsiteX10" fmla="*/ 440819 w 1785983"/>
                  <a:gd name="connsiteY10" fmla="*/ 59 h 1799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85983" h="1799739">
                    <a:moveTo>
                      <a:pt x="440819" y="59"/>
                    </a:moveTo>
                    <a:cubicBezTo>
                      <a:pt x="584367" y="2557"/>
                      <a:pt x="735105" y="83293"/>
                      <a:pt x="845918" y="261596"/>
                    </a:cubicBezTo>
                    <a:lnTo>
                      <a:pt x="892992" y="360758"/>
                    </a:lnTo>
                    <a:lnTo>
                      <a:pt x="892992" y="365372"/>
                    </a:lnTo>
                    <a:lnTo>
                      <a:pt x="940065" y="266212"/>
                    </a:lnTo>
                    <a:cubicBezTo>
                      <a:pt x="1066709" y="62437"/>
                      <a:pt x="1245499" y="-13903"/>
                      <a:pt x="1406106" y="8338"/>
                    </a:cubicBezTo>
                    <a:cubicBezTo>
                      <a:pt x="1827702" y="66720"/>
                      <a:pt x="2124001" y="804388"/>
                      <a:pt x="1022901" y="1699451"/>
                    </a:cubicBezTo>
                    <a:lnTo>
                      <a:pt x="892991" y="1799739"/>
                    </a:lnTo>
                    <a:lnTo>
                      <a:pt x="763082" y="1694835"/>
                    </a:lnTo>
                    <a:cubicBezTo>
                      <a:pt x="-338018" y="799772"/>
                      <a:pt x="-41719" y="62104"/>
                      <a:pt x="379877" y="3722"/>
                    </a:cubicBezTo>
                    <a:cubicBezTo>
                      <a:pt x="399953" y="942"/>
                      <a:pt x="420313" y="-298"/>
                      <a:pt x="440819" y="5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latin typeface="Bell MT" panose="02020503060305020303" pitchFamily="18" charset="0"/>
                </a:endParaRPr>
              </a:p>
            </p:txBody>
          </p:sp>
          <p:sp>
            <p:nvSpPr>
              <p:cNvPr id="16" name="Rectangle 30">
                <a:extLst>
                  <a:ext uri="{FF2B5EF4-FFF2-40B4-BE49-F238E27FC236}">
                    <a16:creationId xmlns:a16="http://schemas.microsoft.com/office/drawing/2014/main" id="{BA77ECB2-C17A-4FC2-BBA8-9B201AA6A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124232" y="5447997"/>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30">
                <a:extLst>
                  <a:ext uri="{FF2B5EF4-FFF2-40B4-BE49-F238E27FC236}">
                    <a16:creationId xmlns:a16="http://schemas.microsoft.com/office/drawing/2014/main" id="{6E52EEA2-6D0E-43D0-9C49-EF0EC20DED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315029" y="5983110"/>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Content Placeholder 2">
            <a:extLst>
              <a:ext uri="{FF2B5EF4-FFF2-40B4-BE49-F238E27FC236}">
                <a16:creationId xmlns:a16="http://schemas.microsoft.com/office/drawing/2014/main" id="{3844084A-1A8C-FE1B-8EC2-8B98824EFE01}"/>
              </a:ext>
            </a:extLst>
          </p:cNvPr>
          <p:cNvSpPr>
            <a:spLocks noGrp="1"/>
          </p:cNvSpPr>
          <p:nvPr>
            <p:ph idx="1"/>
          </p:nvPr>
        </p:nvSpPr>
        <p:spPr>
          <a:xfrm>
            <a:off x="6096000" y="987423"/>
            <a:ext cx="5555012" cy="4781552"/>
          </a:xfrm>
        </p:spPr>
        <p:txBody>
          <a:bodyPr>
            <a:normAutofit/>
          </a:bodyPr>
          <a:lstStyle/>
          <a:p>
            <a:pPr marL="0" indent="0">
              <a:buNone/>
            </a:pPr>
            <a:r>
              <a:rPr lang="en-US" dirty="0"/>
              <a:t>Even within the Anglican Communion, and certainly within the universal Church, there is no agreement about who the “false teachers” and apostates are who are spreading sinful and divisive messages throughout the community.  How do we faithfully discern this question?</a:t>
            </a:r>
          </a:p>
          <a:p>
            <a:endParaRPr lang="en-US" dirty="0"/>
          </a:p>
        </p:txBody>
      </p:sp>
    </p:spTree>
    <p:extLst>
      <p:ext uri="{BB962C8B-B14F-4D97-AF65-F5344CB8AC3E}">
        <p14:creationId xmlns:p14="http://schemas.microsoft.com/office/powerpoint/2010/main" val="98210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5F27-B010-8AB3-D82B-6F3426CFA5CD}"/>
              </a:ext>
            </a:extLst>
          </p:cNvPr>
          <p:cNvSpPr>
            <a:spLocks noGrp="1"/>
          </p:cNvSpPr>
          <p:nvPr>
            <p:ph type="title"/>
          </p:nvPr>
        </p:nvSpPr>
        <p:spPr/>
        <p:txBody>
          <a:bodyPr/>
          <a:lstStyle/>
          <a:p>
            <a:r>
              <a:rPr lang="en-US" dirty="0"/>
              <a:t>How do we do this today?</a:t>
            </a:r>
          </a:p>
        </p:txBody>
      </p:sp>
      <p:sp>
        <p:nvSpPr>
          <p:cNvPr id="3" name="Content Placeholder 2">
            <a:extLst>
              <a:ext uri="{FF2B5EF4-FFF2-40B4-BE49-F238E27FC236}">
                <a16:creationId xmlns:a16="http://schemas.microsoft.com/office/drawing/2014/main" id="{143758A0-67D9-744E-DF68-FB6B34210314}"/>
              </a:ext>
            </a:extLst>
          </p:cNvPr>
          <p:cNvSpPr>
            <a:spLocks noGrp="1"/>
          </p:cNvSpPr>
          <p:nvPr>
            <p:ph idx="1"/>
          </p:nvPr>
        </p:nvSpPr>
        <p:spPr/>
        <p:txBody>
          <a:bodyPr/>
          <a:lstStyle/>
          <a:p>
            <a:pPr marL="0" indent="0">
              <a:buNone/>
            </a:pPr>
            <a:r>
              <a:rPr lang="en-US" b="0" i="0" dirty="0">
                <a:solidFill>
                  <a:srgbClr val="010000"/>
                </a:solidFill>
                <a:effectLst/>
                <a:latin typeface="Verdana" panose="020B0604030504040204" pitchFamily="34" charset="0"/>
              </a:rPr>
              <a:t>If another member of the church sins against you, go and point out the fault when the two of you are alone. If the member listens to you, you have regained that one. But if you are not listened to, take one or two others along with you, so that every word may be confirmed by the evidence of two or three witnesses. If the member refuses to listen to them, tell it to the church; and if the offender refuses to listen even to the church, let such a one be to you as a Gentile and a tax-collector. Truly I tell you, whatever you bind on earth will be bound in heaven, and whatever you loose on earth will be loosed in heaven.</a:t>
            </a:r>
          </a:p>
          <a:p>
            <a:pPr marL="0" indent="0">
              <a:buNone/>
            </a:pPr>
            <a:r>
              <a:rPr lang="en-US" dirty="0">
                <a:solidFill>
                  <a:srgbClr val="010000"/>
                </a:solidFill>
                <a:latin typeface="Verdana" panose="020B0604030504040204" pitchFamily="34" charset="0"/>
              </a:rPr>
              <a:t>Matthew 18:15-18</a:t>
            </a:r>
            <a:endParaRPr lang="en-US" dirty="0"/>
          </a:p>
        </p:txBody>
      </p:sp>
    </p:spTree>
    <p:extLst>
      <p:ext uri="{BB962C8B-B14F-4D97-AF65-F5344CB8AC3E}">
        <p14:creationId xmlns:p14="http://schemas.microsoft.com/office/powerpoint/2010/main" val="3041486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FDEC0-07CF-DEE5-FDD2-73CA2C5DC7BE}"/>
              </a:ext>
            </a:extLst>
          </p:cNvPr>
          <p:cNvSpPr>
            <a:spLocks noGrp="1"/>
          </p:cNvSpPr>
          <p:nvPr>
            <p:ph type="title"/>
          </p:nvPr>
        </p:nvSpPr>
        <p:spPr/>
        <p:txBody>
          <a:bodyPr/>
          <a:lstStyle/>
          <a:p>
            <a:r>
              <a:rPr lang="en-US" dirty="0"/>
              <a:t>What are our lines in the sand?</a:t>
            </a:r>
          </a:p>
        </p:txBody>
      </p:sp>
      <p:sp>
        <p:nvSpPr>
          <p:cNvPr id="3" name="Content Placeholder 2">
            <a:extLst>
              <a:ext uri="{FF2B5EF4-FFF2-40B4-BE49-F238E27FC236}">
                <a16:creationId xmlns:a16="http://schemas.microsoft.com/office/drawing/2014/main" id="{58918534-E62D-E25E-AF84-42B48CBB6411}"/>
              </a:ext>
            </a:extLst>
          </p:cNvPr>
          <p:cNvSpPr>
            <a:spLocks noGrp="1"/>
          </p:cNvSpPr>
          <p:nvPr>
            <p:ph idx="1"/>
          </p:nvPr>
        </p:nvSpPr>
        <p:spPr/>
        <p:txBody>
          <a:bodyPr/>
          <a:lstStyle/>
          <a:p>
            <a:r>
              <a:rPr lang="en-US" dirty="0"/>
              <a:t>What are the words and behaviors that you believe are so repugnant to the Gospel as you understand it that someone demonstrating them must be separated from the body of the faithful at least for a season?</a:t>
            </a:r>
          </a:p>
          <a:p>
            <a:r>
              <a:rPr lang="en-US" dirty="0"/>
              <a:t>Why?  What lies behind your dedication to these principles?</a:t>
            </a:r>
          </a:p>
        </p:txBody>
      </p:sp>
    </p:spTree>
    <p:extLst>
      <p:ext uri="{BB962C8B-B14F-4D97-AF65-F5344CB8AC3E}">
        <p14:creationId xmlns:p14="http://schemas.microsoft.com/office/powerpoint/2010/main" val="894572389"/>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16719</TotalTime>
  <Words>444</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Avenir Next LT Pro Light</vt:lpstr>
      <vt:lpstr>Bell MT</vt:lpstr>
      <vt:lpstr>Rockwell Nova Light</vt:lpstr>
      <vt:lpstr>Verdana</vt:lpstr>
      <vt:lpstr>Wingdings</vt:lpstr>
      <vt:lpstr>LeafVTI</vt:lpstr>
      <vt:lpstr>Good disagreement?</vt:lpstr>
      <vt:lpstr>The gospel will be the cause of division</vt:lpstr>
      <vt:lpstr>The gospel will be the cause of division</vt:lpstr>
      <vt:lpstr>Discipline within the church</vt:lpstr>
      <vt:lpstr>Contemporary challenges</vt:lpstr>
      <vt:lpstr>Contemporary challenges</vt:lpstr>
      <vt:lpstr>How do we do this today?</vt:lpstr>
      <vt:lpstr>What are our lines in the sand?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Lobban</dc:creator>
  <cp:lastModifiedBy>Andrew Lobban</cp:lastModifiedBy>
  <cp:revision>3</cp:revision>
  <dcterms:created xsi:type="dcterms:W3CDTF">2023-09-09T18:38:43Z</dcterms:created>
  <dcterms:modified xsi:type="dcterms:W3CDTF">2023-09-26T03:20:24Z</dcterms:modified>
</cp:coreProperties>
</file>